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theme/themeOverride1.xml" ContentType="application/vnd.openxmlformats-officedocument.themeOverride+xml"/>
  <Override PartName="/ppt/charts/chart21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1" r:id="rId2"/>
    <p:sldId id="289" r:id="rId3"/>
    <p:sldId id="290" r:id="rId4"/>
    <p:sldId id="293" r:id="rId5"/>
    <p:sldId id="291" r:id="rId6"/>
    <p:sldId id="292" r:id="rId7"/>
    <p:sldId id="288" r:id="rId8"/>
    <p:sldId id="294" r:id="rId9"/>
    <p:sldId id="277" r:id="rId10"/>
    <p:sldId id="287" r:id="rId11"/>
    <p:sldId id="278" r:id="rId12"/>
    <p:sldId id="295" r:id="rId13"/>
    <p:sldId id="296" r:id="rId14"/>
    <p:sldId id="280" r:id="rId15"/>
    <p:sldId id="282" r:id="rId16"/>
    <p:sldId id="285" r:id="rId17"/>
    <p:sldId id="286" r:id="rId18"/>
    <p:sldId id="297" r:id="rId19"/>
  </p:sldIdLst>
  <p:sldSz cx="10693400" cy="7561263"/>
  <p:notesSz cx="6858000" cy="9144000"/>
  <p:defaultTextStyle>
    <a:defPPr>
      <a:defRPr lang="en-US"/>
    </a:defPPr>
    <a:lvl1pPr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20700" indent="-63500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42988" indent="-128588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563688" indent="-192088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085975" indent="-257175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C"/>
    <a:srgbClr val="A01220"/>
    <a:srgbClr val="006AAF"/>
    <a:srgbClr val="CCECFF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7" autoAdjust="0"/>
  </p:normalViewPr>
  <p:slideViewPr>
    <p:cSldViewPr>
      <p:cViewPr varScale="1">
        <p:scale>
          <a:sx n="105" d="100"/>
          <a:sy n="105" d="100"/>
        </p:scale>
        <p:origin x="1326" y="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_Ter\Prezentace%20tiskovky\Tiskovka_Projekce%202018\grafy_prezentaceTK_projekce2018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kumenty\GroupWise\podklady_udrzitelnost%20financovani%20dl.pece_Hospodarska%20komor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_Ter\Prednasky\Udrzitelnost%20financovani%20dlouhodobe%20pece_Hospodarska%20komora_Sixta\podklady_udrzitelnost%20financovani%20dl.pece_Hospodarska%20komor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GroupWise\podklady_udrzitelnost%20financovani%20dl.pece_Hospodarska%20komor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GroupWise\podklady_udrzitelnost%20financovani%20dl.pece_Hospodarska%20komora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_Ter\Prednasky\Udrzitelnost%20financovani%20dlouhodobe%20pece_Hospodarska%20komora_Sixta\podklady_udrzitelnost%20financovani%20dl.pece_Hospodarska%20komor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Dokumenty\GroupWise\podklady_udrzitelnost%20financovani%20dl.pece_Hospodarska%20komora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_Ter\Prednasky\Budoucnost%20duchodu_PS_Institut%20moderni%20politiky_rijen2019\grafy_prezentace_budoucnost%20duchod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_Ter\Prednasky\Budoucnost%20duchodu_PS_Institut%20moderni%20politiky_rijen2019\grafy_prezentace_budoucnost%20duchod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_Ter\Prednasky\Budoucnost%20duchodu_PS_Institut%20moderni%20politiky_rijen2019\grafy_prezentace_budoucnost%20duchod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_Ter\Prednasky\Udrzitelnost%20financovani%20dlouhodobe%20pece_Hospodarska%20komora_Sixta\Rojicek_podobne%20tema\spicky%20pyrami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kce\2018\_Prezentace_TK\n&#225;vrh%20k%20PR\grafy_prezentaceTK_projekce2018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.xlsx"/><Relationship Id="rId1" Type="http://schemas.openxmlformats.org/officeDocument/2006/relationships/themeOverride" Target="../theme/themeOverride1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2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List_aplikace_Microsoft_Excel3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_Ter\Prezentace%20tiskovky\Tiskovka_Projekce%202018\grafy_prezentaceTK_projekce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_Ter\Prednasky\Budoucnost%20duchodu_PS_Institut%20moderni%20politiky_rijen2019\grafy_prezentace_budoucnost%20duchodu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GroupWise\podklady_udrzitelnost%20financovani%20dl.pece_Hospodarska%20komor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GroupWise\podklady_udrzitelnost%20financovani%20dl.pece_Hospodarska%20komor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_Ter\Prezentace%20tiskovky\Tiskovka_Projekce%202018\grafy_prezentaceTK_projekce20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kce\2018\_Prezentace_TK\n&#225;vrh%20k%20PR\grafy_prezentaceTK_projekce20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_Ter\Prezentace%20tiskovky\Tiskovka_Projekce%202018\grafy_prezentaceTK_projekce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90864405019534"/>
          <c:y val="6.4379233582174719E-2"/>
          <c:w val="0.77884803509589395"/>
          <c:h val="0.79523549139690863"/>
        </c:manualLayout>
      </c:layout>
      <c:lineChart>
        <c:grouping val="standard"/>
        <c:varyColors val="0"/>
        <c:ser>
          <c:idx val="2"/>
          <c:order val="0"/>
          <c:tx>
            <c:v>Úhrnná plodnost - skutečnost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4.1379310344827586E-2"/>
                  <c:y val="3.8935756002595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49-41CB-9EC7-3600B65581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up!$B$3:$B$110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up!$C$3:$C$110</c:f>
              <c:numCache>
                <c:formatCode>0.00</c:formatCode>
                <c:ptCount val="108"/>
                <c:pt idx="0">
                  <c:v>1.6656434021756985</c:v>
                </c:pt>
                <c:pt idx="1">
                  <c:v>1.4383068517413531</c:v>
                </c:pt>
                <c:pt idx="2">
                  <c:v>1.277736741397228</c:v>
                </c:pt>
                <c:pt idx="3">
                  <c:v>1.1852539520167238</c:v>
                </c:pt>
                <c:pt idx="4">
                  <c:v>1.1726206666511285</c:v>
                </c:pt>
                <c:pt idx="5">
                  <c:v>1.1565974269221166</c:v>
                </c:pt>
                <c:pt idx="6">
                  <c:v>1.132838166996051</c:v>
                </c:pt>
                <c:pt idx="7">
                  <c:v>1.1436334707182021</c:v>
                </c:pt>
                <c:pt idx="8">
                  <c:v>1.1457218729969021</c:v>
                </c:pt>
                <c:pt idx="9">
                  <c:v>1.1706765949749462</c:v>
                </c:pt>
                <c:pt idx="10">
                  <c:v>1.1786847220730989</c:v>
                </c:pt>
                <c:pt idx="11">
                  <c:v>1.2264417219688655</c:v>
                </c:pt>
                <c:pt idx="12">
                  <c:v>1.2815384605310207</c:v>
                </c:pt>
                <c:pt idx="13">
                  <c:v>1.3279478390726753</c:v>
                </c:pt>
                <c:pt idx="14">
                  <c:v>1.4379430456218441</c:v>
                </c:pt>
                <c:pt idx="15">
                  <c:v>1.4970282983623804</c:v>
                </c:pt>
                <c:pt idx="16">
                  <c:v>1.4922611045335796</c:v>
                </c:pt>
                <c:pt idx="17">
                  <c:v>1.4931836498752389</c:v>
                </c:pt>
                <c:pt idx="18">
                  <c:v>1.4265348521979544</c:v>
                </c:pt>
                <c:pt idx="19">
                  <c:v>1.4520468551138876</c:v>
                </c:pt>
                <c:pt idx="20">
                  <c:v>1.4560184007198709</c:v>
                </c:pt>
                <c:pt idx="21">
                  <c:v>1.5275673067142077</c:v>
                </c:pt>
                <c:pt idx="22">
                  <c:v>1.5700233776898385</c:v>
                </c:pt>
                <c:pt idx="23">
                  <c:v>1.6299993349899293</c:v>
                </c:pt>
                <c:pt idx="24">
                  <c:v>1.6866747688152943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49-41CB-9EC7-3600B65581E1}"/>
            </c:ext>
          </c:extLst>
        </c:ser>
        <c:ser>
          <c:idx val="3"/>
          <c:order val="1"/>
          <c:tx>
            <c:v>Úhrnná plodnost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Pt>
            <c:idx val="36"/>
            <c:marker>
              <c:symbol val="diamond"/>
              <c:size val="5"/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25F-4EF1-8849-1764251F9ECF}"/>
              </c:ext>
            </c:extLst>
          </c:dPt>
          <c:dLbls>
            <c:dLbl>
              <c:idx val="26"/>
              <c:layout>
                <c:manualLayout>
                  <c:x val="-6.5306235613134783E-2"/>
                  <c:y val="-3.1587098765134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425287356321832E-2"/>
                      <c:h val="8.00346095608911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549-41CB-9EC7-3600B65581E1}"/>
                </c:ext>
              </c:extLst>
            </c:dLbl>
            <c:dLbl>
              <c:idx val="36"/>
              <c:layout>
                <c:manualLayout>
                  <c:x val="-2.7562447662547094E-2"/>
                  <c:y val="-2.6944274341702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5F-4EF1-8849-1764251F9ECF}"/>
                </c:ext>
              </c:extLst>
            </c:dLbl>
            <c:dLbl>
              <c:idx val="57"/>
              <c:layout>
                <c:manualLayout>
                  <c:x val="-6.8906119156367735E-3"/>
                  <c:y val="-3.919167176974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E7-4634-A5FC-7992701119F4}"/>
                </c:ext>
              </c:extLst>
            </c:dLbl>
            <c:dLbl>
              <c:idx val="107"/>
              <c:layout>
                <c:manualLayout>
                  <c:x val="-5.2537497679165948E-2"/>
                  <c:y val="-3.9314145744029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E7-4634-A5FC-7992701119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up!$B$3:$B$110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up!$D$3:$D$110</c:f>
              <c:numCache>
                <c:formatCode>General</c:formatCode>
                <c:ptCount val="108"/>
                <c:pt idx="25" formatCode="0.00">
                  <c:v>1.6897726381999998</c:v>
                </c:pt>
                <c:pt idx="26" formatCode="0.00">
                  <c:v>1.6926602484999997</c:v>
                </c:pt>
                <c:pt idx="27" formatCode="0.00">
                  <c:v>1.6953611994000004</c:v>
                </c:pt>
                <c:pt idx="28" formatCode="0.00">
                  <c:v>1.6978984184999997</c:v>
                </c:pt>
                <c:pt idx="29" formatCode="0.00">
                  <c:v>1.7002905665999997</c:v>
                </c:pt>
                <c:pt idx="30" formatCode="0.00">
                  <c:v>1.7025534910000002</c:v>
                </c:pt>
                <c:pt idx="31" formatCode="0.00">
                  <c:v>1.7047001183000001</c:v>
                </c:pt>
                <c:pt idx="32" formatCode="0.00">
                  <c:v>1.7067421411999999</c:v>
                </c:pt>
                <c:pt idx="33" formatCode="0.00">
                  <c:v>1.7086890259000003</c:v>
                </c:pt>
                <c:pt idx="34" formatCode="0.00">
                  <c:v>1.7105492244000002</c:v>
                </c:pt>
                <c:pt idx="35" formatCode="0.00">
                  <c:v>1.7123307426000001</c:v>
                </c:pt>
                <c:pt idx="36" formatCode="0.00">
                  <c:v>1.7140390561999996</c:v>
                </c:pt>
                <c:pt idx="37" formatCode="0.00">
                  <c:v>1.7156804919999999</c:v>
                </c:pt>
                <c:pt idx="38" formatCode="0.00">
                  <c:v>1.7172600198000001</c:v>
                </c:pt>
                <c:pt idx="39" formatCode="0.00">
                  <c:v>1.7187819693000002</c:v>
                </c:pt>
                <c:pt idx="40" formatCode="0.00">
                  <c:v>1.7202506746999999</c:v>
                </c:pt>
                <c:pt idx="41" formatCode="0.00">
                  <c:v>1.7216694925000005</c:v>
                </c:pt>
                <c:pt idx="42" formatCode="0.00">
                  <c:v>1.7230418583</c:v>
                </c:pt>
                <c:pt idx="43" formatCode="0.00">
                  <c:v>1.7243706085000001</c:v>
                </c:pt>
                <c:pt idx="44" formatCode="0.00">
                  <c:v>1.7256582909999998</c:v>
                </c:pt>
                <c:pt idx="45" formatCode="0.00">
                  <c:v>1.7269077413</c:v>
                </c:pt>
                <c:pt idx="46" formatCode="0.00">
                  <c:v>1.7281209372000002</c:v>
                </c:pt>
                <c:pt idx="47" formatCode="0.00">
                  <c:v>1.7292999364999999</c:v>
                </c:pt>
                <c:pt idx="48" formatCode="0.00">
                  <c:v>1.7304465908999997</c:v>
                </c:pt>
                <c:pt idx="49" formatCode="0.00">
                  <c:v>1.7315626628999998</c:v>
                </c:pt>
                <c:pt idx="50" formatCode="0.00">
                  <c:v>1.7326498558999996</c:v>
                </c:pt>
                <c:pt idx="51" formatCode="0.00">
                  <c:v>1.7337093873</c:v>
                </c:pt>
                <c:pt idx="52" formatCode="0.00">
                  <c:v>1.7347427714999999</c:v>
                </c:pt>
                <c:pt idx="53" formatCode="0.00">
                  <c:v>1.7357513151999999</c:v>
                </c:pt>
                <c:pt idx="54" formatCode="0.00">
                  <c:v>1.7367360448999996</c:v>
                </c:pt>
                <c:pt idx="55" formatCode="0.00">
                  <c:v>1.7376982847999998</c:v>
                </c:pt>
                <c:pt idx="56" formatCode="0.00">
                  <c:v>1.7386389134</c:v>
                </c:pt>
                <c:pt idx="57" formatCode="0.00">
                  <c:v>1.7395586044999998</c:v>
                </c:pt>
                <c:pt idx="58" formatCode="0.00">
                  <c:v>1.7395586044999998</c:v>
                </c:pt>
                <c:pt idx="59" formatCode="0.00">
                  <c:v>1.7395586044999998</c:v>
                </c:pt>
                <c:pt idx="60" formatCode="0.00">
                  <c:v>1.7395586044999998</c:v>
                </c:pt>
                <c:pt idx="61" formatCode="0.00">
                  <c:v>1.7395586044999998</c:v>
                </c:pt>
                <c:pt idx="62" formatCode="0.00">
                  <c:v>1.7395586044999998</c:v>
                </c:pt>
                <c:pt idx="63" formatCode="0.00">
                  <c:v>1.7395586044999998</c:v>
                </c:pt>
                <c:pt idx="64" formatCode="0.00">
                  <c:v>1.7395586044999998</c:v>
                </c:pt>
                <c:pt idx="65" formatCode="0.00">
                  <c:v>1.7395586044999998</c:v>
                </c:pt>
                <c:pt idx="66" formatCode="0.00">
                  <c:v>1.7395586044999998</c:v>
                </c:pt>
                <c:pt idx="67" formatCode="0.00">
                  <c:v>1.7395586044999998</c:v>
                </c:pt>
                <c:pt idx="68" formatCode="0.00">
                  <c:v>1.7395586044999998</c:v>
                </c:pt>
                <c:pt idx="69" formatCode="0.00">
                  <c:v>1.7395586044999998</c:v>
                </c:pt>
                <c:pt idx="70" formatCode="0.00">
                  <c:v>1.7395586044999998</c:v>
                </c:pt>
                <c:pt idx="71" formatCode="0.00">
                  <c:v>1.7395586044999998</c:v>
                </c:pt>
                <c:pt idx="72" formatCode="0.00">
                  <c:v>1.7395586044999998</c:v>
                </c:pt>
                <c:pt idx="73" formatCode="0.00">
                  <c:v>1.7395586044999998</c:v>
                </c:pt>
                <c:pt idx="74" formatCode="0.00">
                  <c:v>1.7395586044999998</c:v>
                </c:pt>
                <c:pt idx="75" formatCode="0.00">
                  <c:v>1.7395586044999998</c:v>
                </c:pt>
                <c:pt idx="76" formatCode="0.00">
                  <c:v>1.7395586044999998</c:v>
                </c:pt>
                <c:pt idx="77" formatCode="0.00">
                  <c:v>1.7395586044999998</c:v>
                </c:pt>
                <c:pt idx="78" formatCode="0.00">
                  <c:v>1.7395586044999998</c:v>
                </c:pt>
                <c:pt idx="79" formatCode="0.00">
                  <c:v>1.7395586044999998</c:v>
                </c:pt>
                <c:pt idx="80" formatCode="0.00">
                  <c:v>1.7395586044999998</c:v>
                </c:pt>
                <c:pt idx="81" formatCode="0.00">
                  <c:v>1.7395586044999998</c:v>
                </c:pt>
                <c:pt idx="82" formatCode="0.00">
                  <c:v>1.7395586044999998</c:v>
                </c:pt>
                <c:pt idx="83" formatCode="0.00">
                  <c:v>1.7395586044999998</c:v>
                </c:pt>
                <c:pt idx="84" formatCode="0.00">
                  <c:v>1.7395586044999998</c:v>
                </c:pt>
                <c:pt idx="85" formatCode="0.00">
                  <c:v>1.7395586044999998</c:v>
                </c:pt>
                <c:pt idx="86" formatCode="0.00">
                  <c:v>1.7395586044999998</c:v>
                </c:pt>
                <c:pt idx="87" formatCode="0.00">
                  <c:v>1.7395586044999998</c:v>
                </c:pt>
                <c:pt idx="88" formatCode="0.00">
                  <c:v>1.7395586044999998</c:v>
                </c:pt>
                <c:pt idx="89" formatCode="0.00">
                  <c:v>1.7395586044999998</c:v>
                </c:pt>
                <c:pt idx="90" formatCode="0.00">
                  <c:v>1.7395586044999998</c:v>
                </c:pt>
                <c:pt idx="91" formatCode="0.00">
                  <c:v>1.7395586044999998</c:v>
                </c:pt>
                <c:pt idx="92" formatCode="0.00">
                  <c:v>1.7395586044999998</c:v>
                </c:pt>
                <c:pt idx="93" formatCode="0.00">
                  <c:v>1.7395586044999998</c:v>
                </c:pt>
                <c:pt idx="94" formatCode="0.00">
                  <c:v>1.7395586044999998</c:v>
                </c:pt>
                <c:pt idx="95" formatCode="0.00">
                  <c:v>1.7395586044999998</c:v>
                </c:pt>
                <c:pt idx="96" formatCode="0.00">
                  <c:v>1.7395586044999998</c:v>
                </c:pt>
                <c:pt idx="97" formatCode="0.00">
                  <c:v>1.7395586044999998</c:v>
                </c:pt>
                <c:pt idx="98" formatCode="0.00">
                  <c:v>1.7395586044999998</c:v>
                </c:pt>
                <c:pt idx="99" formatCode="0.00">
                  <c:v>1.7395586044999998</c:v>
                </c:pt>
                <c:pt idx="100" formatCode="0.00">
                  <c:v>1.7395586044999998</c:v>
                </c:pt>
                <c:pt idx="101" formatCode="0.00">
                  <c:v>1.7395586044999998</c:v>
                </c:pt>
                <c:pt idx="102" formatCode="0.00">
                  <c:v>1.7395586044999998</c:v>
                </c:pt>
                <c:pt idx="103" formatCode="0.00">
                  <c:v>1.7395586044999998</c:v>
                </c:pt>
                <c:pt idx="104" formatCode="0.00">
                  <c:v>1.7395586044999998</c:v>
                </c:pt>
                <c:pt idx="105" formatCode="0.00">
                  <c:v>1.7395586044999998</c:v>
                </c:pt>
                <c:pt idx="106" formatCode="0.00">
                  <c:v>1.7395586044999998</c:v>
                </c:pt>
                <c:pt idx="107" formatCode="0.00">
                  <c:v>1.7395586044999998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549-41CB-9EC7-3600B6558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221568"/>
        <c:axId val="90325760"/>
      </c:lineChart>
      <c:lineChart>
        <c:grouping val="standard"/>
        <c:varyColors val="0"/>
        <c:ser>
          <c:idx val="0"/>
          <c:order val="2"/>
          <c:tx>
            <c:v>Průměrný věk matek - skutečnost</c:v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793103448275862E-2"/>
                  <c:y val="-9.085009733939000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49-41CB-9EC7-3600B65581E1}"/>
                </c:ext>
              </c:extLst>
            </c:dLbl>
            <c:dLbl>
              <c:idx val="22"/>
              <c:layout>
                <c:manualLayout>
                  <c:x val="-3.9080459770114942E-2"/>
                  <c:y val="-3.028336577979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49-41CB-9EC7-3600B65581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up!$B$3:$B$110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up!$Q$3:$Q$27</c:f>
              <c:numCache>
                <c:formatCode>0.0</c:formatCode>
                <c:ptCount val="25"/>
                <c:pt idx="0">
                  <c:v>25.038730129729757</c:v>
                </c:pt>
                <c:pt idx="1">
                  <c:v>25.368773712723836</c:v>
                </c:pt>
                <c:pt idx="2">
                  <c:v>25.758184249840451</c:v>
                </c:pt>
                <c:pt idx="3">
                  <c:v>26.085716130285416</c:v>
                </c:pt>
                <c:pt idx="4">
                  <c:v>26.364296074394879</c:v>
                </c:pt>
                <c:pt idx="5">
                  <c:v>26.623397106990634</c:v>
                </c:pt>
                <c:pt idx="6">
                  <c:v>26.858011994901595</c:v>
                </c:pt>
                <c:pt idx="7">
                  <c:v>27.176636721275781</c:v>
                </c:pt>
                <c:pt idx="8">
                  <c:v>27.549289496320917</c:v>
                </c:pt>
                <c:pt idx="9">
                  <c:v>27.80985995272961</c:v>
                </c:pt>
                <c:pt idx="10">
                  <c:v>28.054737930745773</c:v>
                </c:pt>
                <c:pt idx="11">
                  <c:v>28.332594667126859</c:v>
                </c:pt>
                <c:pt idx="12">
                  <c:v>28.606064650475791</c:v>
                </c:pt>
                <c:pt idx="13">
                  <c:v>28.879555591039512</c:v>
                </c:pt>
                <c:pt idx="14">
                  <c:v>29.139891912559388</c:v>
                </c:pt>
                <c:pt idx="15">
                  <c:v>29.331188167080278</c:v>
                </c:pt>
                <c:pt idx="16">
                  <c:v>29.427519909486147</c:v>
                </c:pt>
                <c:pt idx="17">
                  <c:v>29.586935238307692</c:v>
                </c:pt>
                <c:pt idx="18">
                  <c:v>29.694195509506834</c:v>
                </c:pt>
                <c:pt idx="19">
                  <c:v>29.760894585090902</c:v>
                </c:pt>
                <c:pt idx="20">
                  <c:v>29.862046186109016</c:v>
                </c:pt>
                <c:pt idx="21">
                  <c:v>29.938854624422465</c:v>
                </c:pt>
                <c:pt idx="22">
                  <c:v>29.992310272650094</c:v>
                </c:pt>
                <c:pt idx="23">
                  <c:v>29.986091564669415</c:v>
                </c:pt>
                <c:pt idx="24">
                  <c:v>30.023163788666107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49-41CB-9EC7-3600B65581E1}"/>
            </c:ext>
          </c:extLst>
        </c:ser>
        <c:ser>
          <c:idx val="1"/>
          <c:order val="3"/>
          <c:tx>
            <c:v>Průměrný věk matek při narození dítěte</c:v>
          </c:tx>
          <c:spPr>
            <a:ln>
              <a:solidFill>
                <a:schemeClr val="accent1">
                  <a:lumMod val="50000"/>
                </a:schemeClr>
              </a:solidFill>
              <a:prstDash val="solid"/>
            </a:ln>
          </c:spPr>
          <c:marker>
            <c:symbol val="none"/>
          </c:marker>
          <c:dPt>
            <c:idx val="36"/>
            <c:marker>
              <c:symbol val="diamond"/>
              <c:size val="5"/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25F-4EF1-8849-1764251F9ECF}"/>
              </c:ext>
            </c:extLst>
          </c:dPt>
          <c:dLbls>
            <c:dLbl>
              <c:idx val="36"/>
              <c:layout>
                <c:manualLayout>
                  <c:x val="-2.6184325279419739E-2"/>
                  <c:y val="-2.2045315370483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5F-4EF1-8849-1764251F9ECF}"/>
                </c:ext>
              </c:extLst>
            </c:dLbl>
            <c:dLbl>
              <c:idx val="57"/>
              <c:layout>
                <c:manualLayout>
                  <c:x val="-2.6184325279419739E-2"/>
                  <c:y val="-4.65401102265768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5F-4EF1-8849-1764251F9ECF}"/>
                </c:ext>
              </c:extLst>
            </c:dLbl>
            <c:dLbl>
              <c:idx val="107"/>
              <c:layout>
                <c:manualLayout>
                  <c:x val="-6.8965517241379309E-2"/>
                  <c:y val="-4.32619511139952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49-41CB-9EC7-3600B65581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up!$B$3:$B$110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up!$R$3:$R$110</c:f>
              <c:numCache>
                <c:formatCode>General</c:formatCode>
                <c:ptCount val="108"/>
                <c:pt idx="25" formatCode="0.0">
                  <c:v>30.057202172360284</c:v>
                </c:pt>
                <c:pt idx="26" formatCode="0.0">
                  <c:v>30.088765303127524</c:v>
                </c:pt>
                <c:pt idx="27" formatCode="0.0">
                  <c:v>30.118193532428901</c:v>
                </c:pt>
                <c:pt idx="28" formatCode="0.0">
                  <c:v>30.145751452356397</c:v>
                </c:pt>
                <c:pt idx="29" formatCode="0.0">
                  <c:v>30.171658106580956</c:v>
                </c:pt>
                <c:pt idx="30" formatCode="0.0">
                  <c:v>30.196097212724816</c:v>
                </c:pt>
                <c:pt idx="31" formatCode="0.0">
                  <c:v>30.21922237421013</c:v>
                </c:pt>
                <c:pt idx="32" formatCode="0.0">
                  <c:v>30.241164975870699</c:v>
                </c:pt>
                <c:pt idx="33" formatCode="0.0">
                  <c:v>30.262037879370212</c:v>
                </c:pt>
                <c:pt idx="34" formatCode="0.0">
                  <c:v>30.281938352033773</c:v>
                </c:pt>
                <c:pt idx="35" formatCode="0.0">
                  <c:v>30.30095121887349</c:v>
                </c:pt>
                <c:pt idx="36" formatCode="0.0">
                  <c:v>30.31915050600584</c:v>
                </c:pt>
                <c:pt idx="37" formatCode="0.0">
                  <c:v>30.336602053583309</c:v>
                </c:pt>
                <c:pt idx="38" formatCode="0.0">
                  <c:v>30.353363275976498</c:v>
                </c:pt>
                <c:pt idx="39" formatCode="0.0">
                  <c:v>30.369485541734324</c:v>
                </c:pt>
                <c:pt idx="40" formatCode="0.0">
                  <c:v>30.385015056811696</c:v>
                </c:pt>
                <c:pt idx="41" formatCode="0.0">
                  <c:v>30.399992946933157</c:v>
                </c:pt>
                <c:pt idx="42" formatCode="0.0">
                  <c:v>30.414456354620764</c:v>
                </c:pt>
                <c:pt idx="43" formatCode="0.0">
                  <c:v>30.428438325037714</c:v>
                </c:pt>
                <c:pt idx="44" formatCode="0.0">
                  <c:v>30.441969701752498</c:v>
                </c:pt>
                <c:pt idx="45" formatCode="0.0">
                  <c:v>30.45507753967123</c:v>
                </c:pt>
                <c:pt idx="46" formatCode="0.0">
                  <c:v>30.467787299776482</c:v>
                </c:pt>
                <c:pt idx="47" formatCode="0.0">
                  <c:v>30.480122139558063</c:v>
                </c:pt>
                <c:pt idx="48" formatCode="0.0">
                  <c:v>30.492102617282814</c:v>
                </c:pt>
                <c:pt idx="49" formatCode="0.0">
                  <c:v>30.503748410519052</c:v>
                </c:pt>
                <c:pt idx="50" formatCode="0.0">
                  <c:v>30.51507741175233</c:v>
                </c:pt>
                <c:pt idx="51" formatCode="0.0">
                  <c:v>30.526105766820869</c:v>
                </c:pt>
                <c:pt idx="52" formatCode="0.0">
                  <c:v>30.536848914404025</c:v>
                </c:pt>
                <c:pt idx="53" formatCode="0.0">
                  <c:v>30.547320566074603</c:v>
                </c:pt>
                <c:pt idx="54" formatCode="0.0">
                  <c:v>30.55753430614482</c:v>
                </c:pt>
                <c:pt idx="55" formatCode="0.0">
                  <c:v>30.567502194786087</c:v>
                </c:pt>
                <c:pt idx="56" formatCode="0.0">
                  <c:v>30.577235222371385</c:v>
                </c:pt>
                <c:pt idx="57" formatCode="0.0">
                  <c:v>30.586743866869249</c:v>
                </c:pt>
                <c:pt idx="58" formatCode="0.0">
                  <c:v>30.586743866869249</c:v>
                </c:pt>
                <c:pt idx="59" formatCode="0.0">
                  <c:v>30.586743866869249</c:v>
                </c:pt>
                <c:pt idx="60" formatCode="0.0">
                  <c:v>30.586743866869249</c:v>
                </c:pt>
                <c:pt idx="61" formatCode="0.0">
                  <c:v>30.586743866869249</c:v>
                </c:pt>
                <c:pt idx="62" formatCode="0.0">
                  <c:v>30.586743866869249</c:v>
                </c:pt>
                <c:pt idx="63" formatCode="0.0">
                  <c:v>30.586743866869249</c:v>
                </c:pt>
                <c:pt idx="64" formatCode="0.0">
                  <c:v>30.586743866869249</c:v>
                </c:pt>
                <c:pt idx="65" formatCode="0.0">
                  <c:v>30.586743866869249</c:v>
                </c:pt>
                <c:pt idx="66" formatCode="0.0">
                  <c:v>30.586743866869249</c:v>
                </c:pt>
                <c:pt idx="67" formatCode="0.0">
                  <c:v>30.586743866869249</c:v>
                </c:pt>
                <c:pt idx="68" formatCode="0.0">
                  <c:v>30.586743866869249</c:v>
                </c:pt>
                <c:pt idx="69" formatCode="0.0">
                  <c:v>30.586743866869249</c:v>
                </c:pt>
                <c:pt idx="70" formatCode="0.0">
                  <c:v>30.586743866869249</c:v>
                </c:pt>
                <c:pt idx="71" formatCode="0.0">
                  <c:v>30.586743866869249</c:v>
                </c:pt>
                <c:pt idx="72" formatCode="0.0">
                  <c:v>30.586743866869249</c:v>
                </c:pt>
                <c:pt idx="73" formatCode="0.0">
                  <c:v>30.586743866869249</c:v>
                </c:pt>
                <c:pt idx="74" formatCode="0.0">
                  <c:v>30.586743866869249</c:v>
                </c:pt>
                <c:pt idx="75" formatCode="0.0">
                  <c:v>30.586743866869249</c:v>
                </c:pt>
                <c:pt idx="76" formatCode="0.0">
                  <c:v>30.586743866869249</c:v>
                </c:pt>
                <c:pt idx="77" formatCode="0.0">
                  <c:v>30.586743866869249</c:v>
                </c:pt>
                <c:pt idx="78" formatCode="0.0">
                  <c:v>30.586743866869249</c:v>
                </c:pt>
                <c:pt idx="79" formatCode="0.0">
                  <c:v>30.586743866869249</c:v>
                </c:pt>
                <c:pt idx="80" formatCode="0.0">
                  <c:v>30.586743866869249</c:v>
                </c:pt>
                <c:pt idx="81" formatCode="0.0">
                  <c:v>30.586743866869249</c:v>
                </c:pt>
                <c:pt idx="82" formatCode="0.0">
                  <c:v>30.586743866869249</c:v>
                </c:pt>
                <c:pt idx="83" formatCode="0.0">
                  <c:v>30.586743866869249</c:v>
                </c:pt>
                <c:pt idx="84" formatCode="0.0">
                  <c:v>30.586743866869249</c:v>
                </c:pt>
                <c:pt idx="85" formatCode="0.0">
                  <c:v>30.586743866869249</c:v>
                </c:pt>
                <c:pt idx="86" formatCode="0.0">
                  <c:v>30.586743866869249</c:v>
                </c:pt>
                <c:pt idx="87" formatCode="0.0">
                  <c:v>30.586743866869249</c:v>
                </c:pt>
                <c:pt idx="88" formatCode="0.0">
                  <c:v>30.586743866869249</c:v>
                </c:pt>
                <c:pt idx="89" formatCode="0.0">
                  <c:v>30.586743866869249</c:v>
                </c:pt>
                <c:pt idx="90" formatCode="0.0">
                  <c:v>30.586743866869249</c:v>
                </c:pt>
                <c:pt idx="91" formatCode="0.0">
                  <c:v>30.586743866869249</c:v>
                </c:pt>
                <c:pt idx="92" formatCode="0.0">
                  <c:v>30.586743866869249</c:v>
                </c:pt>
                <c:pt idx="93" formatCode="0.0">
                  <c:v>30.586743866869249</c:v>
                </c:pt>
                <c:pt idx="94" formatCode="0.0">
                  <c:v>30.586743866869249</c:v>
                </c:pt>
                <c:pt idx="95" formatCode="0.0">
                  <c:v>30.586743866869249</c:v>
                </c:pt>
                <c:pt idx="96" formatCode="0.0">
                  <c:v>30.586743866869249</c:v>
                </c:pt>
                <c:pt idx="97" formatCode="0.0">
                  <c:v>30.586743866869249</c:v>
                </c:pt>
                <c:pt idx="98" formatCode="0.0">
                  <c:v>30.586743866869249</c:v>
                </c:pt>
                <c:pt idx="99" formatCode="0.0">
                  <c:v>30.586743866869249</c:v>
                </c:pt>
                <c:pt idx="100" formatCode="0.0">
                  <c:v>30.586743866869249</c:v>
                </c:pt>
                <c:pt idx="101" formatCode="0.0">
                  <c:v>30.586743866869249</c:v>
                </c:pt>
                <c:pt idx="102" formatCode="0.0">
                  <c:v>30.586743866869249</c:v>
                </c:pt>
                <c:pt idx="103" formatCode="0.0">
                  <c:v>30.586743866869249</c:v>
                </c:pt>
                <c:pt idx="104" formatCode="0.0">
                  <c:v>30.586743866869249</c:v>
                </c:pt>
                <c:pt idx="105" formatCode="0.0">
                  <c:v>30.586743866869249</c:v>
                </c:pt>
                <c:pt idx="106" formatCode="0.0">
                  <c:v>30.586743866869249</c:v>
                </c:pt>
                <c:pt idx="107" formatCode="0.0">
                  <c:v>30.586743866869249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549-41CB-9EC7-3600B6558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56832"/>
        <c:axId val="90327680"/>
      </c:lineChart>
      <c:catAx>
        <c:axId val="9022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90325760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90325760"/>
        <c:scaling>
          <c:orientation val="minMax"/>
          <c:max val="2"/>
          <c:min val="1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Průměrný počet dětí narozených 1 ženě</a:t>
                </a:r>
              </a:p>
            </c:rich>
          </c:tx>
          <c:layout>
            <c:manualLayout>
              <c:xMode val="edge"/>
              <c:yMode val="edge"/>
              <c:x val="8.7943681680942611E-3"/>
              <c:y val="0.13554451804205664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90221568"/>
        <c:crosses val="autoZero"/>
        <c:crossBetween val="between"/>
      </c:valAx>
      <c:valAx>
        <c:axId val="90327680"/>
        <c:scaling>
          <c:orientation val="minMax"/>
          <c:max val="32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Průměrný věk matel při narození dítěte (roky)</a:t>
                </a:r>
              </a:p>
            </c:rich>
          </c:tx>
          <c:layout>
            <c:manualLayout>
              <c:xMode val="edge"/>
              <c:yMode val="edge"/>
              <c:x val="0.93944827586206892"/>
              <c:y val="8.066446269167684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0456832"/>
        <c:crosses val="max"/>
        <c:crossBetween val="between"/>
        <c:majorUnit val="5"/>
      </c:valAx>
      <c:catAx>
        <c:axId val="90456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327680"/>
        <c:crosses val="autoZero"/>
        <c:auto val="1"/>
        <c:lblAlgn val="ctr"/>
        <c:lblOffset val="100"/>
        <c:noMultiLvlLbl val="0"/>
      </c:catAx>
      <c:spPr>
        <a:noFill/>
        <a:ln w="6350">
          <a:solidFill>
            <a:schemeClr val="tx1"/>
          </a:solidFill>
        </a:ln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378742321172615"/>
          <c:y val="0.54303397929514785"/>
          <c:w val="0.27244383527335708"/>
          <c:h val="0.1534564180702152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1666666666721E-2"/>
          <c:y val="6.9137794724696222E-2"/>
          <c:w val="0.95104166666667067"/>
          <c:h val="0.82237433652864111"/>
        </c:manualLayout>
      </c:layout>
      <c:scatterChart>
        <c:scatterStyle val="lineMarker"/>
        <c:varyColors val="0"/>
        <c:ser>
          <c:idx val="0"/>
          <c:order val="0"/>
          <c:tx>
            <c:v>vysoká</c:v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'G2030 (2)'!$K$34:$K$134</c:f>
              <c:numCache>
                <c:formatCode>General</c:formatCode>
                <c:ptCount val="101"/>
                <c:pt idx="0">
                  <c:v>-52706</c:v>
                </c:pt>
                <c:pt idx="1">
                  <c:v>-53285</c:v>
                </c:pt>
                <c:pt idx="2">
                  <c:v>-53892</c:v>
                </c:pt>
                <c:pt idx="3">
                  <c:v>-54543</c:v>
                </c:pt>
                <c:pt idx="4">
                  <c:v>-55279</c:v>
                </c:pt>
                <c:pt idx="5">
                  <c:v>-56116</c:v>
                </c:pt>
                <c:pt idx="6">
                  <c:v>-57048</c:v>
                </c:pt>
                <c:pt idx="7">
                  <c:v>-58039</c:v>
                </c:pt>
                <c:pt idx="8">
                  <c:v>-59051</c:v>
                </c:pt>
                <c:pt idx="9">
                  <c:v>-60071</c:v>
                </c:pt>
                <c:pt idx="10">
                  <c:v>-61084</c:v>
                </c:pt>
                <c:pt idx="11">
                  <c:v>-62084</c:v>
                </c:pt>
                <c:pt idx="12">
                  <c:v>-63024</c:v>
                </c:pt>
                <c:pt idx="13">
                  <c:v>-60717</c:v>
                </c:pt>
                <c:pt idx="14">
                  <c:v>-60030</c:v>
                </c:pt>
                <c:pt idx="15">
                  <c:v>-59106</c:v>
                </c:pt>
                <c:pt idx="16">
                  <c:v>-58920</c:v>
                </c:pt>
                <c:pt idx="17">
                  <c:v>-57516</c:v>
                </c:pt>
                <c:pt idx="18">
                  <c:v>-58038</c:v>
                </c:pt>
                <c:pt idx="19">
                  <c:v>-58285</c:v>
                </c:pt>
                <c:pt idx="20">
                  <c:v>-63809</c:v>
                </c:pt>
                <c:pt idx="21">
                  <c:v>-64630</c:v>
                </c:pt>
                <c:pt idx="22">
                  <c:v>-66059</c:v>
                </c:pt>
                <c:pt idx="23">
                  <c:v>-64103</c:v>
                </c:pt>
                <c:pt idx="24">
                  <c:v>-60292</c:v>
                </c:pt>
                <c:pt idx="25">
                  <c:v>-57695</c:v>
                </c:pt>
                <c:pt idx="26">
                  <c:v>-56159</c:v>
                </c:pt>
                <c:pt idx="27">
                  <c:v>-54738</c:v>
                </c:pt>
                <c:pt idx="28">
                  <c:v>-54960</c:v>
                </c:pt>
                <c:pt idx="29">
                  <c:v>-54675</c:v>
                </c:pt>
                <c:pt idx="30">
                  <c:v>-55489</c:v>
                </c:pt>
                <c:pt idx="31">
                  <c:v>-54874</c:v>
                </c:pt>
                <c:pt idx="32">
                  <c:v>-55977</c:v>
                </c:pt>
                <c:pt idx="33">
                  <c:v>-56476</c:v>
                </c:pt>
                <c:pt idx="34">
                  <c:v>-56845</c:v>
                </c:pt>
                <c:pt idx="35">
                  <c:v>-59754</c:v>
                </c:pt>
                <c:pt idx="36">
                  <c:v>-65050</c:v>
                </c:pt>
                <c:pt idx="37">
                  <c:v>-71837</c:v>
                </c:pt>
                <c:pt idx="38">
                  <c:v>-72427</c:v>
                </c:pt>
                <c:pt idx="39">
                  <c:v>-76136</c:v>
                </c:pt>
                <c:pt idx="40">
                  <c:v>-76187</c:v>
                </c:pt>
                <c:pt idx="41">
                  <c:v>-75208</c:v>
                </c:pt>
                <c:pt idx="42">
                  <c:v>-77272</c:v>
                </c:pt>
                <c:pt idx="43">
                  <c:v>-76858</c:v>
                </c:pt>
                <c:pt idx="44">
                  <c:v>-77783</c:v>
                </c:pt>
                <c:pt idx="45">
                  <c:v>-78753</c:v>
                </c:pt>
                <c:pt idx="46">
                  <c:v>-78659</c:v>
                </c:pt>
                <c:pt idx="47">
                  <c:v>-78301</c:v>
                </c:pt>
                <c:pt idx="48">
                  <c:v>-79245</c:v>
                </c:pt>
                <c:pt idx="49">
                  <c:v>-79310</c:v>
                </c:pt>
                <c:pt idx="50">
                  <c:v>-83405</c:v>
                </c:pt>
                <c:pt idx="51">
                  <c:v>-90743</c:v>
                </c:pt>
                <c:pt idx="52">
                  <c:v>-92610</c:v>
                </c:pt>
                <c:pt idx="53">
                  <c:v>-93244</c:v>
                </c:pt>
                <c:pt idx="54">
                  <c:v>-95029</c:v>
                </c:pt>
                <c:pt idx="55">
                  <c:v>-95518</c:v>
                </c:pt>
                <c:pt idx="56">
                  <c:v>-96055</c:v>
                </c:pt>
                <c:pt idx="57">
                  <c:v>-89771</c:v>
                </c:pt>
                <c:pt idx="58">
                  <c:v>-80547</c:v>
                </c:pt>
                <c:pt idx="59">
                  <c:v>-75080</c:v>
                </c:pt>
                <c:pt idx="60">
                  <c:v>-71406</c:v>
                </c:pt>
                <c:pt idx="61">
                  <c:v>-68129</c:v>
                </c:pt>
                <c:pt idx="62">
                  <c:v>-63845</c:v>
                </c:pt>
                <c:pt idx="63">
                  <c:v>-63126</c:v>
                </c:pt>
                <c:pt idx="64">
                  <c:v>-62686</c:v>
                </c:pt>
                <c:pt idx="65">
                  <c:v>-64066</c:v>
                </c:pt>
                <c:pt idx="66">
                  <c:v>-65891</c:v>
                </c:pt>
                <c:pt idx="67">
                  <c:v>-62090</c:v>
                </c:pt>
                <c:pt idx="68">
                  <c:v>-54810</c:v>
                </c:pt>
                <c:pt idx="69">
                  <c:v>-52214</c:v>
                </c:pt>
                <c:pt idx="70">
                  <c:v>-50260</c:v>
                </c:pt>
                <c:pt idx="71">
                  <c:v>-48245</c:v>
                </c:pt>
                <c:pt idx="72">
                  <c:v>-50182</c:v>
                </c:pt>
                <c:pt idx="73">
                  <c:v>-52193</c:v>
                </c:pt>
                <c:pt idx="74">
                  <c:v>-52109</c:v>
                </c:pt>
                <c:pt idx="75">
                  <c:v>-50817</c:v>
                </c:pt>
                <c:pt idx="76">
                  <c:v>-48861</c:v>
                </c:pt>
                <c:pt idx="77">
                  <c:v>-47274</c:v>
                </c:pt>
                <c:pt idx="78">
                  <c:v>-45715</c:v>
                </c:pt>
                <c:pt idx="79">
                  <c:v>-43213</c:v>
                </c:pt>
                <c:pt idx="80">
                  <c:v>-40298</c:v>
                </c:pt>
                <c:pt idx="81">
                  <c:v>-36584</c:v>
                </c:pt>
                <c:pt idx="82">
                  <c:v>-35197</c:v>
                </c:pt>
                <c:pt idx="83">
                  <c:v>-33219</c:v>
                </c:pt>
                <c:pt idx="84">
                  <c:v>-29093</c:v>
                </c:pt>
                <c:pt idx="85">
                  <c:v>-20676</c:v>
                </c:pt>
                <c:pt idx="86">
                  <c:v>-19322</c:v>
                </c:pt>
                <c:pt idx="87">
                  <c:v>-16424</c:v>
                </c:pt>
                <c:pt idx="88">
                  <c:v>-12454</c:v>
                </c:pt>
                <c:pt idx="89">
                  <c:v>-10027</c:v>
                </c:pt>
                <c:pt idx="90">
                  <c:v>-8160</c:v>
                </c:pt>
                <c:pt idx="91">
                  <c:v>-5729</c:v>
                </c:pt>
                <c:pt idx="92">
                  <c:v>-4344</c:v>
                </c:pt>
                <c:pt idx="93">
                  <c:v>-3117</c:v>
                </c:pt>
                <c:pt idx="94">
                  <c:v>-2279</c:v>
                </c:pt>
                <c:pt idx="95">
                  <c:v>-1676</c:v>
                </c:pt>
                <c:pt idx="96">
                  <c:v>-1188</c:v>
                </c:pt>
                <c:pt idx="97">
                  <c:v>-810</c:v>
                </c:pt>
                <c:pt idx="98">
                  <c:v>-556</c:v>
                </c:pt>
                <c:pt idx="99">
                  <c:v>-346</c:v>
                </c:pt>
                <c:pt idx="100">
                  <c:v>-211</c:v>
                </c:pt>
              </c:numCache>
            </c:numRef>
          </c:xVal>
          <c:yVal>
            <c:numRef>
              <c:f>'G2030 (2)'!$A$34:$A$134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B5-497C-8266-DE8F5BBEFCD9}"/>
            </c:ext>
          </c:extLst>
        </c:ser>
        <c:ser>
          <c:idx val="1"/>
          <c:order val="1"/>
          <c:tx>
            <c:v>vysoká</c:v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'G2030 (2)'!$L$34:$L$134</c:f>
              <c:numCache>
                <c:formatCode>0</c:formatCode>
                <c:ptCount val="101"/>
                <c:pt idx="0">
                  <c:v>49655</c:v>
                </c:pt>
                <c:pt idx="1">
                  <c:v>50206</c:v>
                </c:pt>
                <c:pt idx="2">
                  <c:v>50779</c:v>
                </c:pt>
                <c:pt idx="3">
                  <c:v>51395</c:v>
                </c:pt>
                <c:pt idx="4">
                  <c:v>52089</c:v>
                </c:pt>
                <c:pt idx="5">
                  <c:v>52880</c:v>
                </c:pt>
                <c:pt idx="6">
                  <c:v>53760</c:v>
                </c:pt>
                <c:pt idx="7">
                  <c:v>54695</c:v>
                </c:pt>
                <c:pt idx="8">
                  <c:v>55650</c:v>
                </c:pt>
                <c:pt idx="9">
                  <c:v>56613</c:v>
                </c:pt>
                <c:pt idx="10">
                  <c:v>57570</c:v>
                </c:pt>
                <c:pt idx="11">
                  <c:v>58513</c:v>
                </c:pt>
                <c:pt idx="12">
                  <c:v>59402</c:v>
                </c:pt>
                <c:pt idx="13">
                  <c:v>57725</c:v>
                </c:pt>
                <c:pt idx="14">
                  <c:v>56930</c:v>
                </c:pt>
                <c:pt idx="15">
                  <c:v>56159</c:v>
                </c:pt>
                <c:pt idx="16">
                  <c:v>55907</c:v>
                </c:pt>
                <c:pt idx="17">
                  <c:v>54719</c:v>
                </c:pt>
                <c:pt idx="18">
                  <c:v>55467</c:v>
                </c:pt>
                <c:pt idx="19">
                  <c:v>55419</c:v>
                </c:pt>
                <c:pt idx="20">
                  <c:v>60571</c:v>
                </c:pt>
                <c:pt idx="21">
                  <c:v>62191</c:v>
                </c:pt>
                <c:pt idx="22">
                  <c:v>63148</c:v>
                </c:pt>
                <c:pt idx="23">
                  <c:v>61716</c:v>
                </c:pt>
                <c:pt idx="24">
                  <c:v>57006</c:v>
                </c:pt>
                <c:pt idx="25">
                  <c:v>55017</c:v>
                </c:pt>
                <c:pt idx="26">
                  <c:v>53049</c:v>
                </c:pt>
                <c:pt idx="27">
                  <c:v>51846</c:v>
                </c:pt>
                <c:pt idx="28">
                  <c:v>51886</c:v>
                </c:pt>
                <c:pt idx="29">
                  <c:v>51538</c:v>
                </c:pt>
                <c:pt idx="30">
                  <c:v>51498</c:v>
                </c:pt>
                <c:pt idx="31">
                  <c:v>51846</c:v>
                </c:pt>
                <c:pt idx="32">
                  <c:v>52501</c:v>
                </c:pt>
                <c:pt idx="33">
                  <c:v>52956</c:v>
                </c:pt>
                <c:pt idx="34">
                  <c:v>53089</c:v>
                </c:pt>
                <c:pt idx="35">
                  <c:v>55566</c:v>
                </c:pt>
                <c:pt idx="36">
                  <c:v>60578</c:v>
                </c:pt>
                <c:pt idx="37">
                  <c:v>66973</c:v>
                </c:pt>
                <c:pt idx="38">
                  <c:v>67002</c:v>
                </c:pt>
                <c:pt idx="39">
                  <c:v>70431</c:v>
                </c:pt>
                <c:pt idx="40">
                  <c:v>71395</c:v>
                </c:pt>
                <c:pt idx="41">
                  <c:v>70550</c:v>
                </c:pt>
                <c:pt idx="42">
                  <c:v>72898</c:v>
                </c:pt>
                <c:pt idx="43">
                  <c:v>71261</c:v>
                </c:pt>
                <c:pt idx="44">
                  <c:v>71896</c:v>
                </c:pt>
                <c:pt idx="45">
                  <c:v>73325</c:v>
                </c:pt>
                <c:pt idx="46">
                  <c:v>72938</c:v>
                </c:pt>
                <c:pt idx="47">
                  <c:v>72940</c:v>
                </c:pt>
                <c:pt idx="48">
                  <c:v>74458</c:v>
                </c:pt>
                <c:pt idx="49">
                  <c:v>74523</c:v>
                </c:pt>
                <c:pt idx="50">
                  <c:v>77942</c:v>
                </c:pt>
                <c:pt idx="51">
                  <c:v>85778</c:v>
                </c:pt>
                <c:pt idx="52">
                  <c:v>88327</c:v>
                </c:pt>
                <c:pt idx="53">
                  <c:v>89357</c:v>
                </c:pt>
                <c:pt idx="54">
                  <c:v>91162</c:v>
                </c:pt>
                <c:pt idx="55">
                  <c:v>92731</c:v>
                </c:pt>
                <c:pt idx="56">
                  <c:v>92884</c:v>
                </c:pt>
                <c:pt idx="57">
                  <c:v>86281</c:v>
                </c:pt>
                <c:pt idx="58">
                  <c:v>78347</c:v>
                </c:pt>
                <c:pt idx="59">
                  <c:v>73684</c:v>
                </c:pt>
                <c:pt idx="60">
                  <c:v>70524</c:v>
                </c:pt>
                <c:pt idx="61">
                  <c:v>67218</c:v>
                </c:pt>
                <c:pt idx="62">
                  <c:v>63952</c:v>
                </c:pt>
                <c:pt idx="63">
                  <c:v>63569</c:v>
                </c:pt>
                <c:pt idx="64">
                  <c:v>64182</c:v>
                </c:pt>
                <c:pt idx="65">
                  <c:v>66117</c:v>
                </c:pt>
                <c:pt idx="66">
                  <c:v>68595</c:v>
                </c:pt>
                <c:pt idx="67">
                  <c:v>66116</c:v>
                </c:pt>
                <c:pt idx="68">
                  <c:v>59114</c:v>
                </c:pt>
                <c:pt idx="69">
                  <c:v>57315</c:v>
                </c:pt>
                <c:pt idx="70">
                  <c:v>55497</c:v>
                </c:pt>
                <c:pt idx="71">
                  <c:v>54425</c:v>
                </c:pt>
                <c:pt idx="72">
                  <c:v>58702</c:v>
                </c:pt>
                <c:pt idx="73">
                  <c:v>62177</c:v>
                </c:pt>
                <c:pt idx="74">
                  <c:v>63711</c:v>
                </c:pt>
                <c:pt idx="75">
                  <c:v>63502</c:v>
                </c:pt>
                <c:pt idx="76">
                  <c:v>62784</c:v>
                </c:pt>
                <c:pt idx="77">
                  <c:v>61799</c:v>
                </c:pt>
                <c:pt idx="78">
                  <c:v>61556</c:v>
                </c:pt>
                <c:pt idx="79">
                  <c:v>60530</c:v>
                </c:pt>
                <c:pt idx="80">
                  <c:v>57314</c:v>
                </c:pt>
                <c:pt idx="81">
                  <c:v>53810</c:v>
                </c:pt>
                <c:pt idx="82">
                  <c:v>52847</c:v>
                </c:pt>
                <c:pt idx="83">
                  <c:v>52252</c:v>
                </c:pt>
                <c:pt idx="84">
                  <c:v>47573</c:v>
                </c:pt>
                <c:pt idx="85">
                  <c:v>35996</c:v>
                </c:pt>
                <c:pt idx="86">
                  <c:v>34404</c:v>
                </c:pt>
                <c:pt idx="87">
                  <c:v>30287</c:v>
                </c:pt>
                <c:pt idx="88">
                  <c:v>23957</c:v>
                </c:pt>
                <c:pt idx="89">
                  <c:v>20216</c:v>
                </c:pt>
                <c:pt idx="90">
                  <c:v>17031</c:v>
                </c:pt>
                <c:pt idx="91">
                  <c:v>12847</c:v>
                </c:pt>
                <c:pt idx="92">
                  <c:v>10159</c:v>
                </c:pt>
                <c:pt idx="93">
                  <c:v>7734</c:v>
                </c:pt>
                <c:pt idx="94">
                  <c:v>5984</c:v>
                </c:pt>
                <c:pt idx="95">
                  <c:v>4500</c:v>
                </c:pt>
                <c:pt idx="96">
                  <c:v>3366</c:v>
                </c:pt>
                <c:pt idx="97">
                  <c:v>2386</c:v>
                </c:pt>
                <c:pt idx="98">
                  <c:v>1704</c:v>
                </c:pt>
                <c:pt idx="99">
                  <c:v>1101</c:v>
                </c:pt>
                <c:pt idx="100">
                  <c:v>699</c:v>
                </c:pt>
              </c:numCache>
            </c:numRef>
          </c:xVal>
          <c:yVal>
            <c:numRef>
              <c:f>'G2030 (2)'!$A$34:$A$134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B5-497C-8266-DE8F5BBEFCD9}"/>
            </c:ext>
          </c:extLst>
        </c:ser>
        <c:ser>
          <c:idx val="2"/>
          <c:order val="2"/>
          <c:tx>
            <c:v>nízká</c:v>
          </c:tx>
          <c:spPr>
            <a:ln w="25400">
              <a:solidFill>
                <a:srgbClr val="0071BC"/>
              </a:solidFill>
              <a:prstDash val="solid"/>
            </a:ln>
          </c:spPr>
          <c:marker>
            <c:symbol val="none"/>
          </c:marker>
          <c:xVal>
            <c:numRef>
              <c:f>'G2030 (2)'!$H$34:$H$134</c:f>
              <c:numCache>
                <c:formatCode>General</c:formatCode>
                <c:ptCount val="101"/>
                <c:pt idx="0">
                  <c:v>-42167</c:v>
                </c:pt>
                <c:pt idx="1">
                  <c:v>-42900</c:v>
                </c:pt>
                <c:pt idx="2">
                  <c:v>-43698</c:v>
                </c:pt>
                <c:pt idx="3">
                  <c:v>-44585</c:v>
                </c:pt>
                <c:pt idx="4">
                  <c:v>-45587</c:v>
                </c:pt>
                <c:pt idx="5">
                  <c:v>-46717</c:v>
                </c:pt>
                <c:pt idx="6">
                  <c:v>-47966</c:v>
                </c:pt>
                <c:pt idx="7">
                  <c:v>-49296</c:v>
                </c:pt>
                <c:pt idx="8">
                  <c:v>-50668</c:v>
                </c:pt>
                <c:pt idx="9">
                  <c:v>-52065</c:v>
                </c:pt>
                <c:pt idx="10">
                  <c:v>-53469</c:v>
                </c:pt>
                <c:pt idx="11">
                  <c:v>-54876</c:v>
                </c:pt>
                <c:pt idx="12">
                  <c:v>-56261</c:v>
                </c:pt>
                <c:pt idx="13">
                  <c:v>-59874</c:v>
                </c:pt>
                <c:pt idx="14">
                  <c:v>-59285</c:v>
                </c:pt>
                <c:pt idx="15">
                  <c:v>-58414</c:v>
                </c:pt>
                <c:pt idx="16">
                  <c:v>-58244</c:v>
                </c:pt>
                <c:pt idx="17">
                  <c:v>-56829</c:v>
                </c:pt>
                <c:pt idx="18">
                  <c:v>-57312</c:v>
                </c:pt>
                <c:pt idx="19">
                  <c:v>-57488</c:v>
                </c:pt>
                <c:pt idx="20">
                  <c:v>-62907</c:v>
                </c:pt>
                <c:pt idx="21">
                  <c:v>-63592</c:v>
                </c:pt>
                <c:pt idx="22">
                  <c:v>-64858</c:v>
                </c:pt>
                <c:pt idx="23">
                  <c:v>-62713</c:v>
                </c:pt>
                <c:pt idx="24">
                  <c:v>-58691</c:v>
                </c:pt>
                <c:pt idx="25">
                  <c:v>-55856</c:v>
                </c:pt>
                <c:pt idx="26">
                  <c:v>-54064</c:v>
                </c:pt>
                <c:pt idx="27">
                  <c:v>-52376</c:v>
                </c:pt>
                <c:pt idx="28">
                  <c:v>-52333</c:v>
                </c:pt>
                <c:pt idx="29">
                  <c:v>-51790</c:v>
                </c:pt>
                <c:pt idx="30">
                  <c:v>-52372</c:v>
                </c:pt>
                <c:pt idx="31">
                  <c:v>-51575</c:v>
                </c:pt>
                <c:pt idx="32">
                  <c:v>-52546</c:v>
                </c:pt>
                <c:pt idx="33">
                  <c:v>-52957</c:v>
                </c:pt>
                <c:pt idx="34">
                  <c:v>-53279</c:v>
                </c:pt>
                <c:pt idx="35">
                  <c:v>-56183</c:v>
                </c:pt>
                <c:pt idx="36">
                  <c:v>-61512</c:v>
                </c:pt>
                <c:pt idx="37">
                  <c:v>-68367</c:v>
                </c:pt>
                <c:pt idx="38">
                  <c:v>-69068</c:v>
                </c:pt>
                <c:pt idx="39">
                  <c:v>-72910</c:v>
                </c:pt>
                <c:pt idx="40">
                  <c:v>-73115</c:v>
                </c:pt>
                <c:pt idx="41">
                  <c:v>-72294</c:v>
                </c:pt>
                <c:pt idx="42">
                  <c:v>-74511</c:v>
                </c:pt>
                <c:pt idx="43">
                  <c:v>-74244</c:v>
                </c:pt>
                <c:pt idx="44">
                  <c:v>-75302</c:v>
                </c:pt>
                <c:pt idx="45">
                  <c:v>-76394</c:v>
                </c:pt>
                <c:pt idx="46">
                  <c:v>-76410</c:v>
                </c:pt>
                <c:pt idx="47">
                  <c:v>-76154</c:v>
                </c:pt>
                <c:pt idx="48">
                  <c:v>-77189</c:v>
                </c:pt>
                <c:pt idx="49">
                  <c:v>-77338</c:v>
                </c:pt>
                <c:pt idx="50">
                  <c:v>-81498</c:v>
                </c:pt>
                <c:pt idx="51">
                  <c:v>-88882</c:v>
                </c:pt>
                <c:pt idx="52">
                  <c:v>-90801</c:v>
                </c:pt>
                <c:pt idx="53">
                  <c:v>-91485</c:v>
                </c:pt>
                <c:pt idx="54">
                  <c:v>-93309</c:v>
                </c:pt>
                <c:pt idx="55">
                  <c:v>-93837</c:v>
                </c:pt>
                <c:pt idx="56">
                  <c:v>-94405</c:v>
                </c:pt>
                <c:pt idx="57">
                  <c:v>-88183</c:v>
                </c:pt>
                <c:pt idx="58">
                  <c:v>-79037</c:v>
                </c:pt>
                <c:pt idx="59">
                  <c:v>-73627</c:v>
                </c:pt>
                <c:pt idx="60">
                  <c:v>-69996</c:v>
                </c:pt>
                <c:pt idx="61">
                  <c:v>-66756</c:v>
                </c:pt>
                <c:pt idx="62">
                  <c:v>-62515</c:v>
                </c:pt>
                <c:pt idx="63">
                  <c:v>-61800</c:v>
                </c:pt>
                <c:pt idx="64">
                  <c:v>-61351</c:v>
                </c:pt>
                <c:pt idx="65">
                  <c:v>-62692</c:v>
                </c:pt>
                <c:pt idx="66">
                  <c:v>-64457</c:v>
                </c:pt>
                <c:pt idx="67">
                  <c:v>-60667</c:v>
                </c:pt>
                <c:pt idx="68">
                  <c:v>-53460</c:v>
                </c:pt>
                <c:pt idx="69">
                  <c:v>-50862</c:v>
                </c:pt>
                <c:pt idx="70">
                  <c:v>-48891</c:v>
                </c:pt>
                <c:pt idx="71">
                  <c:v>-46859</c:v>
                </c:pt>
                <c:pt idx="72">
                  <c:v>-48681</c:v>
                </c:pt>
                <c:pt idx="73">
                  <c:v>-50558</c:v>
                </c:pt>
                <c:pt idx="74">
                  <c:v>-50383</c:v>
                </c:pt>
                <c:pt idx="75">
                  <c:v>-49029</c:v>
                </c:pt>
                <c:pt idx="76">
                  <c:v>-47030</c:v>
                </c:pt>
                <c:pt idx="77">
                  <c:v>-45384</c:v>
                </c:pt>
                <c:pt idx="78">
                  <c:v>-43760</c:v>
                </c:pt>
                <c:pt idx="79">
                  <c:v>-41231</c:v>
                </c:pt>
                <c:pt idx="80">
                  <c:v>-38309</c:v>
                </c:pt>
                <c:pt idx="81">
                  <c:v>-34637</c:v>
                </c:pt>
                <c:pt idx="82">
                  <c:v>-33176</c:v>
                </c:pt>
                <c:pt idx="83">
                  <c:v>-31156</c:v>
                </c:pt>
                <c:pt idx="84">
                  <c:v>-27134</c:v>
                </c:pt>
                <c:pt idx="85">
                  <c:v>-19160</c:v>
                </c:pt>
                <c:pt idx="86">
                  <c:v>-17787</c:v>
                </c:pt>
                <c:pt idx="87">
                  <c:v>-15007</c:v>
                </c:pt>
                <c:pt idx="88">
                  <c:v>-11286</c:v>
                </c:pt>
                <c:pt idx="89">
                  <c:v>-9007</c:v>
                </c:pt>
                <c:pt idx="90">
                  <c:v>-7260</c:v>
                </c:pt>
                <c:pt idx="91">
                  <c:v>-5043</c:v>
                </c:pt>
                <c:pt idx="92">
                  <c:v>-3781</c:v>
                </c:pt>
                <c:pt idx="93">
                  <c:v>-2680</c:v>
                </c:pt>
                <c:pt idx="94">
                  <c:v>-1934</c:v>
                </c:pt>
                <c:pt idx="95">
                  <c:v>-1402</c:v>
                </c:pt>
                <c:pt idx="96">
                  <c:v>-979</c:v>
                </c:pt>
                <c:pt idx="97">
                  <c:v>-657</c:v>
                </c:pt>
                <c:pt idx="98">
                  <c:v>-443</c:v>
                </c:pt>
                <c:pt idx="99">
                  <c:v>-271</c:v>
                </c:pt>
                <c:pt idx="100">
                  <c:v>-162</c:v>
                </c:pt>
              </c:numCache>
            </c:numRef>
          </c:xVal>
          <c:yVal>
            <c:numRef>
              <c:f>'G2030 (2)'!$A$34:$A$134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B5-497C-8266-DE8F5BBEFCD9}"/>
            </c:ext>
          </c:extLst>
        </c:ser>
        <c:ser>
          <c:idx val="3"/>
          <c:order val="3"/>
          <c:tx>
            <c:v>nízká</c:v>
          </c:tx>
          <c:spPr>
            <a:ln w="25400">
              <a:solidFill>
                <a:srgbClr val="0071BC"/>
              </a:solidFill>
              <a:prstDash val="solid"/>
            </a:ln>
          </c:spPr>
          <c:marker>
            <c:symbol val="none"/>
          </c:marker>
          <c:xVal>
            <c:numRef>
              <c:f>'G2030 (2)'!$I$34:$I$134</c:f>
              <c:numCache>
                <c:formatCode>0</c:formatCode>
                <c:ptCount val="101"/>
                <c:pt idx="0">
                  <c:v>39727</c:v>
                </c:pt>
                <c:pt idx="1">
                  <c:v>40422</c:v>
                </c:pt>
                <c:pt idx="2">
                  <c:v>41178</c:v>
                </c:pt>
                <c:pt idx="3">
                  <c:v>42013</c:v>
                </c:pt>
                <c:pt idx="4">
                  <c:v>42958</c:v>
                </c:pt>
                <c:pt idx="5">
                  <c:v>44025</c:v>
                </c:pt>
                <c:pt idx="6">
                  <c:v>45204</c:v>
                </c:pt>
                <c:pt idx="7">
                  <c:v>46458</c:v>
                </c:pt>
                <c:pt idx="8">
                  <c:v>47752</c:v>
                </c:pt>
                <c:pt idx="9">
                  <c:v>49070</c:v>
                </c:pt>
                <c:pt idx="10">
                  <c:v>50396</c:v>
                </c:pt>
                <c:pt idx="11">
                  <c:v>51723</c:v>
                </c:pt>
                <c:pt idx="12">
                  <c:v>53030</c:v>
                </c:pt>
                <c:pt idx="13">
                  <c:v>56932</c:v>
                </c:pt>
                <c:pt idx="14">
                  <c:v>56230</c:v>
                </c:pt>
                <c:pt idx="15">
                  <c:v>55508</c:v>
                </c:pt>
                <c:pt idx="16">
                  <c:v>55271</c:v>
                </c:pt>
                <c:pt idx="17">
                  <c:v>54075</c:v>
                </c:pt>
                <c:pt idx="18">
                  <c:v>54783</c:v>
                </c:pt>
                <c:pt idx="19">
                  <c:v>54659</c:v>
                </c:pt>
                <c:pt idx="20">
                  <c:v>59696</c:v>
                </c:pt>
                <c:pt idx="21">
                  <c:v>61167</c:v>
                </c:pt>
                <c:pt idx="22">
                  <c:v>61950</c:v>
                </c:pt>
                <c:pt idx="23">
                  <c:v>60329</c:v>
                </c:pt>
                <c:pt idx="24">
                  <c:v>55412</c:v>
                </c:pt>
                <c:pt idx="25">
                  <c:v>53202</c:v>
                </c:pt>
                <c:pt idx="26">
                  <c:v>51005</c:v>
                </c:pt>
                <c:pt idx="27">
                  <c:v>49575</c:v>
                </c:pt>
                <c:pt idx="28">
                  <c:v>49400</c:v>
                </c:pt>
                <c:pt idx="29">
                  <c:v>48852</c:v>
                </c:pt>
                <c:pt idx="30">
                  <c:v>48639</c:v>
                </c:pt>
                <c:pt idx="31">
                  <c:v>48872</c:v>
                </c:pt>
                <c:pt idx="32">
                  <c:v>49478</c:v>
                </c:pt>
                <c:pt idx="33">
                  <c:v>49932</c:v>
                </c:pt>
                <c:pt idx="34">
                  <c:v>50103</c:v>
                </c:pt>
                <c:pt idx="35">
                  <c:v>52655</c:v>
                </c:pt>
                <c:pt idx="36">
                  <c:v>57770</c:v>
                </c:pt>
                <c:pt idx="37">
                  <c:v>64291</c:v>
                </c:pt>
                <c:pt idx="38">
                  <c:v>64470</c:v>
                </c:pt>
                <c:pt idx="39">
                  <c:v>68060</c:v>
                </c:pt>
                <c:pt idx="40">
                  <c:v>69185</c:v>
                </c:pt>
                <c:pt idx="41">
                  <c:v>68496</c:v>
                </c:pt>
                <c:pt idx="42">
                  <c:v>70990</c:v>
                </c:pt>
                <c:pt idx="43">
                  <c:v>69491</c:v>
                </c:pt>
                <c:pt idx="44">
                  <c:v>70248</c:v>
                </c:pt>
                <c:pt idx="45">
                  <c:v>71786</c:v>
                </c:pt>
                <c:pt idx="46">
                  <c:v>71494</c:v>
                </c:pt>
                <c:pt idx="47">
                  <c:v>71581</c:v>
                </c:pt>
                <c:pt idx="48">
                  <c:v>73173</c:v>
                </c:pt>
                <c:pt idx="49">
                  <c:v>73305</c:v>
                </c:pt>
                <c:pt idx="50">
                  <c:v>76781</c:v>
                </c:pt>
                <c:pt idx="51">
                  <c:v>84660</c:v>
                </c:pt>
                <c:pt idx="52">
                  <c:v>87252</c:v>
                </c:pt>
                <c:pt idx="53">
                  <c:v>88322</c:v>
                </c:pt>
                <c:pt idx="54">
                  <c:v>90163</c:v>
                </c:pt>
                <c:pt idx="55">
                  <c:v>91765</c:v>
                </c:pt>
                <c:pt idx="56">
                  <c:v>91949</c:v>
                </c:pt>
                <c:pt idx="57">
                  <c:v>85388</c:v>
                </c:pt>
                <c:pt idx="58">
                  <c:v>77500</c:v>
                </c:pt>
                <c:pt idx="59">
                  <c:v>72872</c:v>
                </c:pt>
                <c:pt idx="60">
                  <c:v>69739</c:v>
                </c:pt>
                <c:pt idx="61">
                  <c:v>66459</c:v>
                </c:pt>
                <c:pt idx="62">
                  <c:v>63215</c:v>
                </c:pt>
                <c:pt idx="63">
                  <c:v>62840</c:v>
                </c:pt>
                <c:pt idx="64">
                  <c:v>63451</c:v>
                </c:pt>
                <c:pt idx="65">
                  <c:v>65367</c:v>
                </c:pt>
                <c:pt idx="66">
                  <c:v>67814</c:v>
                </c:pt>
                <c:pt idx="67">
                  <c:v>65328</c:v>
                </c:pt>
                <c:pt idx="68">
                  <c:v>58352</c:v>
                </c:pt>
                <c:pt idx="69">
                  <c:v>56537</c:v>
                </c:pt>
                <c:pt idx="70">
                  <c:v>54701</c:v>
                </c:pt>
                <c:pt idx="71">
                  <c:v>53596</c:v>
                </c:pt>
                <c:pt idx="72">
                  <c:v>57769</c:v>
                </c:pt>
                <c:pt idx="73">
                  <c:v>61131</c:v>
                </c:pt>
                <c:pt idx="74">
                  <c:v>62559</c:v>
                </c:pt>
                <c:pt idx="75">
                  <c:v>62257</c:v>
                </c:pt>
                <c:pt idx="76">
                  <c:v>61441</c:v>
                </c:pt>
                <c:pt idx="77">
                  <c:v>60351</c:v>
                </c:pt>
                <c:pt idx="78">
                  <c:v>59969</c:v>
                </c:pt>
                <c:pt idx="79">
                  <c:v>58806</c:v>
                </c:pt>
                <c:pt idx="80">
                  <c:v>55499</c:v>
                </c:pt>
                <c:pt idx="81">
                  <c:v>51911</c:v>
                </c:pt>
                <c:pt idx="82">
                  <c:v>50770</c:v>
                </c:pt>
                <c:pt idx="83">
                  <c:v>49962</c:v>
                </c:pt>
                <c:pt idx="84">
                  <c:v>45245</c:v>
                </c:pt>
                <c:pt idx="85">
                  <c:v>34022</c:v>
                </c:pt>
                <c:pt idx="86">
                  <c:v>32304</c:v>
                </c:pt>
                <c:pt idx="87">
                  <c:v>28228</c:v>
                </c:pt>
                <c:pt idx="88">
                  <c:v>22144</c:v>
                </c:pt>
                <c:pt idx="89">
                  <c:v>18518</c:v>
                </c:pt>
                <c:pt idx="90">
                  <c:v>15448</c:v>
                </c:pt>
                <c:pt idx="91">
                  <c:v>11527</c:v>
                </c:pt>
                <c:pt idx="92">
                  <c:v>9008</c:v>
                </c:pt>
                <c:pt idx="93">
                  <c:v>6770</c:v>
                </c:pt>
                <c:pt idx="94">
                  <c:v>5166</c:v>
                </c:pt>
                <c:pt idx="95">
                  <c:v>3827</c:v>
                </c:pt>
                <c:pt idx="96">
                  <c:v>2818</c:v>
                </c:pt>
                <c:pt idx="97">
                  <c:v>1964</c:v>
                </c:pt>
                <c:pt idx="98">
                  <c:v>1378</c:v>
                </c:pt>
                <c:pt idx="99">
                  <c:v>874</c:v>
                </c:pt>
                <c:pt idx="100">
                  <c:v>543</c:v>
                </c:pt>
              </c:numCache>
            </c:numRef>
          </c:xVal>
          <c:yVal>
            <c:numRef>
              <c:f>'G2030 (2)'!$A$34:$A$134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1B5-497C-8266-DE8F5BBEFCD9}"/>
            </c:ext>
          </c:extLst>
        </c:ser>
        <c:ser>
          <c:idx val="4"/>
          <c:order val="4"/>
          <c:tx>
            <c:v>střední</c:v>
          </c:tx>
          <c:spPr>
            <a:ln w="2540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'G2030 (2)'!$B$34:$B$134</c:f>
              <c:numCache>
                <c:formatCode>0</c:formatCode>
                <c:ptCount val="101"/>
                <c:pt idx="0">
                  <c:v>-48517</c:v>
                </c:pt>
                <c:pt idx="1">
                  <c:v>-49167</c:v>
                </c:pt>
                <c:pt idx="2">
                  <c:v>-49865</c:v>
                </c:pt>
                <c:pt idx="3">
                  <c:v>-50624</c:v>
                </c:pt>
                <c:pt idx="4">
                  <c:v>-51472</c:v>
                </c:pt>
                <c:pt idx="5">
                  <c:v>-52416</c:v>
                </c:pt>
                <c:pt idx="6">
                  <c:v>-53440</c:v>
                </c:pt>
                <c:pt idx="7">
                  <c:v>-54506</c:v>
                </c:pt>
                <c:pt idx="8">
                  <c:v>-55579</c:v>
                </c:pt>
                <c:pt idx="9">
                  <c:v>-56652</c:v>
                </c:pt>
                <c:pt idx="10">
                  <c:v>-57714</c:v>
                </c:pt>
                <c:pt idx="11">
                  <c:v>-58768</c:v>
                </c:pt>
                <c:pt idx="12">
                  <c:v>-59781</c:v>
                </c:pt>
                <c:pt idx="13">
                  <c:v>-60293</c:v>
                </c:pt>
                <c:pt idx="14">
                  <c:v>-59660</c:v>
                </c:pt>
                <c:pt idx="15">
                  <c:v>-58764</c:v>
                </c:pt>
                <c:pt idx="16">
                  <c:v>-58587</c:v>
                </c:pt>
                <c:pt idx="17">
                  <c:v>-57181</c:v>
                </c:pt>
                <c:pt idx="18">
                  <c:v>-57688</c:v>
                </c:pt>
                <c:pt idx="19">
                  <c:v>-57905</c:v>
                </c:pt>
                <c:pt idx="20">
                  <c:v>-63382</c:v>
                </c:pt>
                <c:pt idx="21">
                  <c:v>-64142</c:v>
                </c:pt>
                <c:pt idx="22">
                  <c:v>-65498</c:v>
                </c:pt>
                <c:pt idx="23">
                  <c:v>-63455</c:v>
                </c:pt>
                <c:pt idx="24">
                  <c:v>-59545</c:v>
                </c:pt>
                <c:pt idx="25">
                  <c:v>-56834</c:v>
                </c:pt>
                <c:pt idx="26">
                  <c:v>-55173</c:v>
                </c:pt>
                <c:pt idx="27">
                  <c:v>-53619</c:v>
                </c:pt>
                <c:pt idx="28">
                  <c:v>-53706</c:v>
                </c:pt>
                <c:pt idx="29">
                  <c:v>-53288</c:v>
                </c:pt>
                <c:pt idx="30">
                  <c:v>-53982</c:v>
                </c:pt>
                <c:pt idx="31">
                  <c:v>-53267</c:v>
                </c:pt>
                <c:pt idx="32">
                  <c:v>-54294</c:v>
                </c:pt>
                <c:pt idx="33">
                  <c:v>-54739</c:v>
                </c:pt>
                <c:pt idx="34">
                  <c:v>-55077</c:v>
                </c:pt>
                <c:pt idx="35">
                  <c:v>-57976</c:v>
                </c:pt>
                <c:pt idx="36">
                  <c:v>-63282</c:v>
                </c:pt>
                <c:pt idx="37">
                  <c:v>-70100</c:v>
                </c:pt>
                <c:pt idx="38">
                  <c:v>-70744</c:v>
                </c:pt>
                <c:pt idx="39">
                  <c:v>-74519</c:v>
                </c:pt>
                <c:pt idx="40">
                  <c:v>-74648</c:v>
                </c:pt>
                <c:pt idx="41">
                  <c:v>-73749</c:v>
                </c:pt>
                <c:pt idx="42">
                  <c:v>-75892</c:v>
                </c:pt>
                <c:pt idx="43">
                  <c:v>-75553</c:v>
                </c:pt>
                <c:pt idx="44">
                  <c:v>-76546</c:v>
                </c:pt>
                <c:pt idx="45">
                  <c:v>-77578</c:v>
                </c:pt>
                <c:pt idx="46">
                  <c:v>-77541</c:v>
                </c:pt>
                <c:pt idx="47">
                  <c:v>-77235</c:v>
                </c:pt>
                <c:pt idx="48">
                  <c:v>-78225</c:v>
                </c:pt>
                <c:pt idx="49">
                  <c:v>-78333</c:v>
                </c:pt>
                <c:pt idx="50">
                  <c:v>-82463</c:v>
                </c:pt>
                <c:pt idx="51">
                  <c:v>-89826</c:v>
                </c:pt>
                <c:pt idx="52">
                  <c:v>-91721</c:v>
                </c:pt>
                <c:pt idx="53">
                  <c:v>-92382</c:v>
                </c:pt>
                <c:pt idx="54">
                  <c:v>-94188</c:v>
                </c:pt>
                <c:pt idx="55">
                  <c:v>-94699</c:v>
                </c:pt>
                <c:pt idx="56">
                  <c:v>-95255</c:v>
                </c:pt>
                <c:pt idx="57">
                  <c:v>-89002</c:v>
                </c:pt>
                <c:pt idx="58">
                  <c:v>-79818</c:v>
                </c:pt>
                <c:pt idx="59">
                  <c:v>-74380</c:v>
                </c:pt>
                <c:pt idx="60">
                  <c:v>-70730</c:v>
                </c:pt>
                <c:pt idx="61">
                  <c:v>-67474</c:v>
                </c:pt>
                <c:pt idx="62">
                  <c:v>-63213</c:v>
                </c:pt>
                <c:pt idx="63">
                  <c:v>-62501</c:v>
                </c:pt>
                <c:pt idx="64">
                  <c:v>-62062</c:v>
                </c:pt>
                <c:pt idx="65">
                  <c:v>-63430</c:v>
                </c:pt>
                <c:pt idx="66">
                  <c:v>-65234</c:v>
                </c:pt>
                <c:pt idx="67">
                  <c:v>-61442</c:v>
                </c:pt>
                <c:pt idx="68">
                  <c:v>-54198</c:v>
                </c:pt>
                <c:pt idx="69">
                  <c:v>-51605</c:v>
                </c:pt>
                <c:pt idx="70">
                  <c:v>-49648</c:v>
                </c:pt>
                <c:pt idx="71">
                  <c:v>-47629</c:v>
                </c:pt>
                <c:pt idx="72">
                  <c:v>-49519</c:v>
                </c:pt>
                <c:pt idx="73">
                  <c:v>-51475</c:v>
                </c:pt>
                <c:pt idx="74">
                  <c:v>-51355</c:v>
                </c:pt>
                <c:pt idx="75">
                  <c:v>-50038</c:v>
                </c:pt>
                <c:pt idx="76">
                  <c:v>-48067</c:v>
                </c:pt>
                <c:pt idx="77">
                  <c:v>-46456</c:v>
                </c:pt>
                <c:pt idx="78">
                  <c:v>-44871</c:v>
                </c:pt>
                <c:pt idx="79">
                  <c:v>-42359</c:v>
                </c:pt>
                <c:pt idx="80">
                  <c:v>-39442</c:v>
                </c:pt>
                <c:pt idx="81">
                  <c:v>-35746</c:v>
                </c:pt>
                <c:pt idx="82">
                  <c:v>-34327</c:v>
                </c:pt>
                <c:pt idx="83">
                  <c:v>-32330</c:v>
                </c:pt>
                <c:pt idx="84">
                  <c:v>-28246</c:v>
                </c:pt>
                <c:pt idx="85">
                  <c:v>-20019</c:v>
                </c:pt>
                <c:pt idx="86">
                  <c:v>-18654</c:v>
                </c:pt>
                <c:pt idx="87">
                  <c:v>-15804</c:v>
                </c:pt>
                <c:pt idx="88">
                  <c:v>-11940</c:v>
                </c:pt>
                <c:pt idx="89">
                  <c:v>-9575</c:v>
                </c:pt>
                <c:pt idx="90">
                  <c:v>-7759</c:v>
                </c:pt>
                <c:pt idx="91">
                  <c:v>-5421</c:v>
                </c:pt>
                <c:pt idx="92">
                  <c:v>-4089</c:v>
                </c:pt>
                <c:pt idx="93">
                  <c:v>-2918</c:v>
                </c:pt>
                <c:pt idx="94">
                  <c:v>-2120</c:v>
                </c:pt>
                <c:pt idx="95">
                  <c:v>-1549</c:v>
                </c:pt>
                <c:pt idx="96">
                  <c:v>-1091</c:v>
                </c:pt>
                <c:pt idx="97">
                  <c:v>-737</c:v>
                </c:pt>
                <c:pt idx="98">
                  <c:v>-502</c:v>
                </c:pt>
                <c:pt idx="99">
                  <c:v>-310</c:v>
                </c:pt>
                <c:pt idx="100">
                  <c:v>-187</c:v>
                </c:pt>
              </c:numCache>
            </c:numRef>
          </c:xVal>
          <c:yVal>
            <c:numRef>
              <c:f>'G2030 (2)'!$A$34:$A$134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1B5-497C-8266-DE8F5BBEFCD9}"/>
            </c:ext>
          </c:extLst>
        </c:ser>
        <c:ser>
          <c:idx val="5"/>
          <c:order val="5"/>
          <c:tx>
            <c:v>střední</c:v>
          </c:tx>
          <c:spPr>
            <a:ln w="2540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'G2030 (2)'!$C$34:$C$134</c:f>
              <c:numCache>
                <c:formatCode>0</c:formatCode>
                <c:ptCount val="101"/>
                <c:pt idx="0">
                  <c:v>45709</c:v>
                </c:pt>
                <c:pt idx="1">
                  <c:v>46326</c:v>
                </c:pt>
                <c:pt idx="2">
                  <c:v>46985</c:v>
                </c:pt>
                <c:pt idx="3">
                  <c:v>47702</c:v>
                </c:pt>
                <c:pt idx="4">
                  <c:v>48502</c:v>
                </c:pt>
                <c:pt idx="5">
                  <c:v>49394</c:v>
                </c:pt>
                <c:pt idx="6">
                  <c:v>50360</c:v>
                </c:pt>
                <c:pt idx="7">
                  <c:v>51366</c:v>
                </c:pt>
                <c:pt idx="8">
                  <c:v>52379</c:v>
                </c:pt>
                <c:pt idx="9">
                  <c:v>53391</c:v>
                </c:pt>
                <c:pt idx="10">
                  <c:v>54395</c:v>
                </c:pt>
                <c:pt idx="11">
                  <c:v>55390</c:v>
                </c:pt>
                <c:pt idx="12">
                  <c:v>56346</c:v>
                </c:pt>
                <c:pt idx="13">
                  <c:v>57326</c:v>
                </c:pt>
                <c:pt idx="14">
                  <c:v>56581</c:v>
                </c:pt>
                <c:pt idx="15">
                  <c:v>55837</c:v>
                </c:pt>
                <c:pt idx="16">
                  <c:v>55594</c:v>
                </c:pt>
                <c:pt idx="17">
                  <c:v>54405</c:v>
                </c:pt>
                <c:pt idx="18">
                  <c:v>55137</c:v>
                </c:pt>
                <c:pt idx="19">
                  <c:v>55056</c:v>
                </c:pt>
                <c:pt idx="20">
                  <c:v>60158</c:v>
                </c:pt>
                <c:pt idx="21">
                  <c:v>61711</c:v>
                </c:pt>
                <c:pt idx="22">
                  <c:v>62589</c:v>
                </c:pt>
                <c:pt idx="23">
                  <c:v>61070</c:v>
                </c:pt>
                <c:pt idx="24">
                  <c:v>56262</c:v>
                </c:pt>
                <c:pt idx="25">
                  <c:v>54165</c:v>
                </c:pt>
                <c:pt idx="26">
                  <c:v>52083</c:v>
                </c:pt>
                <c:pt idx="27">
                  <c:v>50765</c:v>
                </c:pt>
                <c:pt idx="28">
                  <c:v>50692</c:v>
                </c:pt>
                <c:pt idx="29">
                  <c:v>50237</c:v>
                </c:pt>
                <c:pt idx="30">
                  <c:v>50104</c:v>
                </c:pt>
                <c:pt idx="31">
                  <c:v>50383</c:v>
                </c:pt>
                <c:pt idx="32">
                  <c:v>51001</c:v>
                </c:pt>
                <c:pt idx="33">
                  <c:v>51448</c:v>
                </c:pt>
                <c:pt idx="34">
                  <c:v>51594</c:v>
                </c:pt>
                <c:pt idx="35">
                  <c:v>54103</c:v>
                </c:pt>
                <c:pt idx="36">
                  <c:v>59163</c:v>
                </c:pt>
                <c:pt idx="37">
                  <c:v>65620</c:v>
                </c:pt>
                <c:pt idx="38">
                  <c:v>65724</c:v>
                </c:pt>
                <c:pt idx="39">
                  <c:v>69234</c:v>
                </c:pt>
                <c:pt idx="40">
                  <c:v>70280</c:v>
                </c:pt>
                <c:pt idx="41">
                  <c:v>69515</c:v>
                </c:pt>
                <c:pt idx="42">
                  <c:v>71938</c:v>
                </c:pt>
                <c:pt idx="43">
                  <c:v>70373</c:v>
                </c:pt>
                <c:pt idx="44">
                  <c:v>71070</c:v>
                </c:pt>
                <c:pt idx="45">
                  <c:v>72554</c:v>
                </c:pt>
                <c:pt idx="46">
                  <c:v>72216</c:v>
                </c:pt>
                <c:pt idx="47">
                  <c:v>72261</c:v>
                </c:pt>
                <c:pt idx="48">
                  <c:v>73816</c:v>
                </c:pt>
                <c:pt idx="49">
                  <c:v>73915</c:v>
                </c:pt>
                <c:pt idx="50">
                  <c:v>77363</c:v>
                </c:pt>
                <c:pt idx="51">
                  <c:v>85221</c:v>
                </c:pt>
                <c:pt idx="52">
                  <c:v>87792</c:v>
                </c:pt>
                <c:pt idx="53">
                  <c:v>88841</c:v>
                </c:pt>
                <c:pt idx="54">
                  <c:v>90666</c:v>
                </c:pt>
                <c:pt idx="55">
                  <c:v>92250</c:v>
                </c:pt>
                <c:pt idx="56">
                  <c:v>92419</c:v>
                </c:pt>
                <c:pt idx="57">
                  <c:v>85838</c:v>
                </c:pt>
                <c:pt idx="58">
                  <c:v>77927</c:v>
                </c:pt>
                <c:pt idx="59">
                  <c:v>73282</c:v>
                </c:pt>
                <c:pt idx="60">
                  <c:v>70136</c:v>
                </c:pt>
                <c:pt idx="61">
                  <c:v>66843</c:v>
                </c:pt>
                <c:pt idx="62">
                  <c:v>63588</c:v>
                </c:pt>
                <c:pt idx="63">
                  <c:v>63211</c:v>
                </c:pt>
                <c:pt idx="64">
                  <c:v>63824</c:v>
                </c:pt>
                <c:pt idx="65">
                  <c:v>65751</c:v>
                </c:pt>
                <c:pt idx="66">
                  <c:v>68217</c:v>
                </c:pt>
                <c:pt idx="67">
                  <c:v>65736</c:v>
                </c:pt>
                <c:pt idx="68">
                  <c:v>58748</c:v>
                </c:pt>
                <c:pt idx="69">
                  <c:v>56942</c:v>
                </c:pt>
                <c:pt idx="70">
                  <c:v>55116</c:v>
                </c:pt>
                <c:pt idx="71">
                  <c:v>54030</c:v>
                </c:pt>
                <c:pt idx="72">
                  <c:v>58260</c:v>
                </c:pt>
                <c:pt idx="73">
                  <c:v>61684</c:v>
                </c:pt>
                <c:pt idx="74">
                  <c:v>63170</c:v>
                </c:pt>
                <c:pt idx="75">
                  <c:v>62919</c:v>
                </c:pt>
                <c:pt idx="76">
                  <c:v>62158</c:v>
                </c:pt>
                <c:pt idx="77">
                  <c:v>61126</c:v>
                </c:pt>
                <c:pt idx="78">
                  <c:v>60820</c:v>
                </c:pt>
                <c:pt idx="79">
                  <c:v>59733</c:v>
                </c:pt>
                <c:pt idx="80">
                  <c:v>56477</c:v>
                </c:pt>
                <c:pt idx="81">
                  <c:v>52934</c:v>
                </c:pt>
                <c:pt idx="82">
                  <c:v>51889</c:v>
                </c:pt>
                <c:pt idx="83">
                  <c:v>51197</c:v>
                </c:pt>
                <c:pt idx="84">
                  <c:v>46499</c:v>
                </c:pt>
                <c:pt idx="85">
                  <c:v>35084</c:v>
                </c:pt>
                <c:pt idx="86">
                  <c:v>33432</c:v>
                </c:pt>
                <c:pt idx="87">
                  <c:v>29332</c:v>
                </c:pt>
                <c:pt idx="88">
                  <c:v>23113</c:v>
                </c:pt>
                <c:pt idx="89">
                  <c:v>19423</c:v>
                </c:pt>
                <c:pt idx="90">
                  <c:v>16289</c:v>
                </c:pt>
                <c:pt idx="91">
                  <c:v>12225</c:v>
                </c:pt>
                <c:pt idx="92">
                  <c:v>9614</c:v>
                </c:pt>
                <c:pt idx="93">
                  <c:v>7275</c:v>
                </c:pt>
                <c:pt idx="94">
                  <c:v>5592</c:v>
                </c:pt>
                <c:pt idx="95">
                  <c:v>4176</c:v>
                </c:pt>
                <c:pt idx="96">
                  <c:v>3100</c:v>
                </c:pt>
                <c:pt idx="97">
                  <c:v>2180</c:v>
                </c:pt>
                <c:pt idx="98">
                  <c:v>1543</c:v>
                </c:pt>
                <c:pt idx="99">
                  <c:v>988</c:v>
                </c:pt>
                <c:pt idx="100">
                  <c:v>621</c:v>
                </c:pt>
              </c:numCache>
            </c:numRef>
          </c:xVal>
          <c:yVal>
            <c:numRef>
              <c:f>'G2030 (2)'!$A$34:$A$134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1B5-497C-8266-DE8F5BBEF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27232"/>
        <c:axId val="42934272"/>
      </c:scatterChart>
      <c:valAx>
        <c:axId val="42927232"/>
        <c:scaling>
          <c:orientation val="minMax"/>
          <c:max val="100000"/>
          <c:min val="-100000"/>
        </c:scaling>
        <c:delete val="0"/>
        <c:axPos val="b"/>
        <c:majorGridlines>
          <c:spPr>
            <a:ln w="3175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r>
                  <a:rPr lang="en-US" sz="900" b="1">
                    <a:solidFill>
                      <a:schemeClr val="tx1"/>
                    </a:solidFill>
                  </a:rPr>
                  <a:t>Počet obyvatel (tis.)</a:t>
                </a:r>
              </a:p>
            </c:rich>
          </c:tx>
          <c:overlay val="0"/>
        </c:title>
        <c:numFmt formatCode="0;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42934272"/>
        <c:crosses val="autoZero"/>
        <c:crossBetween val="midCat"/>
        <c:dispUnits>
          <c:builtInUnit val="thousands"/>
        </c:dispUnits>
      </c:valAx>
      <c:valAx>
        <c:axId val="42934272"/>
        <c:scaling>
          <c:orientation val="minMax"/>
          <c:max val="100"/>
        </c:scaling>
        <c:delete val="0"/>
        <c:axPos val="l"/>
        <c:majorGridlines>
          <c:spPr>
            <a:ln w="31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42927232"/>
        <c:crosses val="autoZero"/>
        <c:crossBetween val="midCat"/>
        <c:majorUnit val="5"/>
      </c:valAx>
      <c:spPr>
        <a:solidFill>
          <a:schemeClr val="bg1"/>
        </a:solidFill>
        <a:ln w="12700">
          <a:noFill/>
          <a:prstDash val="solid"/>
        </a:ln>
      </c:spPr>
    </c:plotArea>
    <c:legend>
      <c:legendPos val="l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5066484517304199"/>
          <c:y val="8.1579273504273464E-2"/>
          <c:w val="0.1954852003642987"/>
          <c:h val="0.13891217948717949"/>
        </c:manualLayout>
      </c:layout>
      <c:overlay val="1"/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Vývoj počtu obyvatel ve věku 65+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2497481548487901"/>
          <c:y val="0.13031852174257114"/>
          <c:w val="0.85326713403644383"/>
          <c:h val="0.70907767182368531"/>
        </c:manualLayout>
      </c:layout>
      <c:lineChart>
        <c:grouping val="standard"/>
        <c:varyColors val="0"/>
        <c:ser>
          <c:idx val="1"/>
          <c:order val="0"/>
          <c:tx>
            <c:strRef>
              <c:f>'vyvoj 65+'!$C$2</c:f>
              <c:strCache>
                <c:ptCount val="1"/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'vyvoj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65+'!$C$3:$C$53</c:f>
              <c:numCache>
                <c:formatCode>General</c:formatCode>
                <c:ptCount val="51"/>
                <c:pt idx="0">
                  <c:v>1423003</c:v>
                </c:pt>
                <c:pt idx="1">
                  <c:v>1414557</c:v>
                </c:pt>
                <c:pt idx="2">
                  <c:v>1417962</c:v>
                </c:pt>
                <c:pt idx="3">
                  <c:v>1423192</c:v>
                </c:pt>
                <c:pt idx="4">
                  <c:v>1434630</c:v>
                </c:pt>
                <c:pt idx="5">
                  <c:v>1456391</c:v>
                </c:pt>
                <c:pt idx="6">
                  <c:v>1482437</c:v>
                </c:pt>
                <c:pt idx="7">
                  <c:v>1512834</c:v>
                </c:pt>
                <c:pt idx="8">
                  <c:v>1556152</c:v>
                </c:pt>
                <c:pt idx="9">
                  <c:v>1598883</c:v>
                </c:pt>
                <c:pt idx="10">
                  <c:v>1635826</c:v>
                </c:pt>
                <c:pt idx="11">
                  <c:v>1701436</c:v>
                </c:pt>
                <c:pt idx="12">
                  <c:v>1767618</c:v>
                </c:pt>
                <c:pt idx="13">
                  <c:v>1825544</c:v>
                </c:pt>
                <c:pt idx="14">
                  <c:v>1880406</c:v>
                </c:pt>
                <c:pt idx="15">
                  <c:v>1932412</c:v>
                </c:pt>
                <c:pt idx="16">
                  <c:v>1988922</c:v>
                </c:pt>
                <c:pt idx="17">
                  <c:v>2040183</c:v>
                </c:pt>
                <c:pt idx="18">
                  <c:v>2086617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6A-409E-991F-53BBDBDD23C7}"/>
            </c:ext>
          </c:extLst>
        </c:ser>
        <c:ser>
          <c:idx val="2"/>
          <c:order val="1"/>
          <c:tx>
            <c:strRef>
              <c:f>'vyvoj 65+'!$D$2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'vyvoj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65+'!$D$3:$D$52</c:f>
              <c:numCache>
                <c:formatCode>General</c:formatCode>
                <c:ptCount val="50"/>
                <c:pt idx="0">
                  <c:v>547856</c:v>
                </c:pt>
                <c:pt idx="1">
                  <c:v>545758</c:v>
                </c:pt>
                <c:pt idx="2">
                  <c:v>548421</c:v>
                </c:pt>
                <c:pt idx="3">
                  <c:v>551801</c:v>
                </c:pt>
                <c:pt idx="4">
                  <c:v>557945</c:v>
                </c:pt>
                <c:pt idx="5">
                  <c:v>569704</c:v>
                </c:pt>
                <c:pt idx="6">
                  <c:v>582904</c:v>
                </c:pt>
                <c:pt idx="7">
                  <c:v>598481</c:v>
                </c:pt>
                <c:pt idx="8">
                  <c:v>619721</c:v>
                </c:pt>
                <c:pt idx="9">
                  <c:v>640624</c:v>
                </c:pt>
                <c:pt idx="10">
                  <c:v>658221</c:v>
                </c:pt>
                <c:pt idx="11">
                  <c:v>691454</c:v>
                </c:pt>
                <c:pt idx="12">
                  <c:v>723555</c:v>
                </c:pt>
                <c:pt idx="13">
                  <c:v>751929</c:v>
                </c:pt>
                <c:pt idx="14">
                  <c:v>778025</c:v>
                </c:pt>
                <c:pt idx="15">
                  <c:v>803418</c:v>
                </c:pt>
                <c:pt idx="16">
                  <c:v>829745</c:v>
                </c:pt>
                <c:pt idx="17">
                  <c:v>854429</c:v>
                </c:pt>
                <c:pt idx="18">
                  <c:v>876863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6A-409E-991F-53BBDBDD23C7}"/>
            </c:ext>
          </c:extLst>
        </c:ser>
        <c:ser>
          <c:idx val="3"/>
          <c:order val="2"/>
          <c:tx>
            <c:strRef>
              <c:f>'vyvoj 65+'!$E$2</c:f>
              <c:strCache>
                <c:ptCount val="1"/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'vyvoj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65+'!$E$3:$E$52</c:f>
              <c:numCache>
                <c:formatCode>General</c:formatCode>
                <c:ptCount val="50"/>
                <c:pt idx="0">
                  <c:v>875147</c:v>
                </c:pt>
                <c:pt idx="1">
                  <c:v>868799</c:v>
                </c:pt>
                <c:pt idx="2">
                  <c:v>869541</c:v>
                </c:pt>
                <c:pt idx="3">
                  <c:v>871391</c:v>
                </c:pt>
                <c:pt idx="4">
                  <c:v>876685</c:v>
                </c:pt>
                <c:pt idx="5">
                  <c:v>886687</c:v>
                </c:pt>
                <c:pt idx="6">
                  <c:v>899533</c:v>
                </c:pt>
                <c:pt idx="7">
                  <c:v>914353</c:v>
                </c:pt>
                <c:pt idx="8">
                  <c:v>936431</c:v>
                </c:pt>
                <c:pt idx="9">
                  <c:v>958259</c:v>
                </c:pt>
                <c:pt idx="10">
                  <c:v>977605</c:v>
                </c:pt>
                <c:pt idx="11">
                  <c:v>1009982</c:v>
                </c:pt>
                <c:pt idx="12">
                  <c:v>1044063</c:v>
                </c:pt>
                <c:pt idx="13">
                  <c:v>1073615</c:v>
                </c:pt>
                <c:pt idx="14">
                  <c:v>1102381</c:v>
                </c:pt>
                <c:pt idx="15">
                  <c:v>1128994</c:v>
                </c:pt>
                <c:pt idx="16">
                  <c:v>1159177</c:v>
                </c:pt>
                <c:pt idx="17">
                  <c:v>1185754</c:v>
                </c:pt>
                <c:pt idx="18">
                  <c:v>1209754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6A-409E-991F-53BBDBDD23C7}"/>
            </c:ext>
          </c:extLst>
        </c:ser>
        <c:ser>
          <c:idx val="6"/>
          <c:order val="3"/>
          <c:tx>
            <c:strRef>
              <c:f>'vyvoj 65+'!$F$2</c:f>
              <c:strCache>
                <c:ptCount val="1"/>
                <c:pt idx="0">
                  <c:v>Celkem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'vyvoj 65+'!$B$3:$B$52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65+'!$F$3:$F$52</c:f>
              <c:numCache>
                <c:formatCode>General</c:formatCode>
                <c:ptCount val="50"/>
                <c:pt idx="19">
                  <c:v>2134342</c:v>
                </c:pt>
                <c:pt idx="20">
                  <c:v>2178100</c:v>
                </c:pt>
                <c:pt idx="21">
                  <c:v>2218858</c:v>
                </c:pt>
                <c:pt idx="22">
                  <c:v>2253641</c:v>
                </c:pt>
                <c:pt idx="23">
                  <c:v>2278413</c:v>
                </c:pt>
                <c:pt idx="24">
                  <c:v>2293022</c:v>
                </c:pt>
                <c:pt idx="25">
                  <c:v>2307929</c:v>
                </c:pt>
                <c:pt idx="26">
                  <c:v>2323854</c:v>
                </c:pt>
                <c:pt idx="27">
                  <c:v>2341438</c:v>
                </c:pt>
                <c:pt idx="28">
                  <c:v>2370733</c:v>
                </c:pt>
                <c:pt idx="29">
                  <c:v>2403273</c:v>
                </c:pt>
                <c:pt idx="30">
                  <c:v>2428444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6A-409E-991F-53BBDBDD23C7}"/>
            </c:ext>
          </c:extLst>
        </c:ser>
        <c:ser>
          <c:idx val="7"/>
          <c:order val="4"/>
          <c:tx>
            <c:strRef>
              <c:f>'vyvoj 65+'!$G$2</c:f>
              <c:strCache>
                <c:ptCount val="1"/>
                <c:pt idx="0">
                  <c:v>Muži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'vyvoj 65+'!$B$3:$B$52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65+'!$G$3:$G$52</c:f>
              <c:numCache>
                <c:formatCode>General</c:formatCode>
                <c:ptCount val="50"/>
                <c:pt idx="19">
                  <c:v>899705</c:v>
                </c:pt>
                <c:pt idx="20">
                  <c:v>920790</c:v>
                </c:pt>
                <c:pt idx="21">
                  <c:v>940455</c:v>
                </c:pt>
                <c:pt idx="22">
                  <c:v>957463</c:v>
                </c:pt>
                <c:pt idx="23">
                  <c:v>969667</c:v>
                </c:pt>
                <c:pt idx="24">
                  <c:v>977547</c:v>
                </c:pt>
                <c:pt idx="25">
                  <c:v>985777</c:v>
                </c:pt>
                <c:pt idx="26">
                  <c:v>994306</c:v>
                </c:pt>
                <c:pt idx="27">
                  <c:v>1003832</c:v>
                </c:pt>
                <c:pt idx="28">
                  <c:v>1019159</c:v>
                </c:pt>
                <c:pt idx="29">
                  <c:v>1036529</c:v>
                </c:pt>
                <c:pt idx="30">
                  <c:v>1050303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6A-409E-991F-53BBDBDD23C7}"/>
            </c:ext>
          </c:extLst>
        </c:ser>
        <c:ser>
          <c:idx val="8"/>
          <c:order val="5"/>
          <c:tx>
            <c:strRef>
              <c:f>'vyvoj 65+'!$H$2</c:f>
              <c:strCache>
                <c:ptCount val="1"/>
                <c:pt idx="0">
                  <c:v>Ženy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'vyvoj 65+'!$B$3:$B$52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65+'!$H$3:$H$52</c:f>
              <c:numCache>
                <c:formatCode>General</c:formatCode>
                <c:ptCount val="50"/>
                <c:pt idx="19">
                  <c:v>1234637</c:v>
                </c:pt>
                <c:pt idx="20">
                  <c:v>1257310</c:v>
                </c:pt>
                <c:pt idx="21">
                  <c:v>1278403</c:v>
                </c:pt>
                <c:pt idx="22">
                  <c:v>1296178</c:v>
                </c:pt>
                <c:pt idx="23">
                  <c:v>1308746</c:v>
                </c:pt>
                <c:pt idx="24">
                  <c:v>1315475</c:v>
                </c:pt>
                <c:pt idx="25">
                  <c:v>1322152</c:v>
                </c:pt>
                <c:pt idx="26">
                  <c:v>1329548</c:v>
                </c:pt>
                <c:pt idx="27">
                  <c:v>1337606</c:v>
                </c:pt>
                <c:pt idx="28">
                  <c:v>1351574</c:v>
                </c:pt>
                <c:pt idx="29">
                  <c:v>1366744</c:v>
                </c:pt>
                <c:pt idx="30">
                  <c:v>1378141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E6A-409E-991F-53BBDBDD23C7}"/>
            </c:ext>
          </c:extLst>
        </c:ser>
        <c:ser>
          <c:idx val="9"/>
          <c:order val="6"/>
          <c:tx>
            <c:strRef>
              <c:f>'vyvoj 65+'!$I$2</c:f>
              <c:strCache>
                <c:ptCount val="1"/>
              </c:strCache>
            </c:strRef>
          </c:tx>
          <c:spPr>
            <a:ln w="28575" cap="rnd">
              <a:solidFill>
                <a:srgbClr val="C00000">
                  <a:alpha val="3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'vyvoj 65+'!$B$3:$B$52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65+'!$I$3:$I$52</c:f>
              <c:numCache>
                <c:formatCode>General</c:formatCode>
                <c:ptCount val="50"/>
                <c:pt idx="31">
                  <c:v>2447512</c:v>
                </c:pt>
                <c:pt idx="32">
                  <c:v>2463787</c:v>
                </c:pt>
                <c:pt idx="33">
                  <c:v>2478688</c:v>
                </c:pt>
                <c:pt idx="34">
                  <c:v>2498565</c:v>
                </c:pt>
                <c:pt idx="35">
                  <c:v>2522559</c:v>
                </c:pt>
                <c:pt idx="36">
                  <c:v>2551009</c:v>
                </c:pt>
                <c:pt idx="37">
                  <c:v>2587169</c:v>
                </c:pt>
                <c:pt idx="38">
                  <c:v>2637748</c:v>
                </c:pt>
                <c:pt idx="39">
                  <c:v>2698767</c:v>
                </c:pt>
                <c:pt idx="40">
                  <c:v>2757635</c:v>
                </c:pt>
                <c:pt idx="41">
                  <c:v>2813313</c:v>
                </c:pt>
                <c:pt idx="42">
                  <c:v>2864669</c:v>
                </c:pt>
                <c:pt idx="43">
                  <c:v>2913756</c:v>
                </c:pt>
                <c:pt idx="44">
                  <c:v>2958200</c:v>
                </c:pt>
                <c:pt idx="45">
                  <c:v>2988228</c:v>
                </c:pt>
                <c:pt idx="46">
                  <c:v>3011201</c:v>
                </c:pt>
                <c:pt idx="47">
                  <c:v>3034065</c:v>
                </c:pt>
                <c:pt idx="48">
                  <c:v>3054658</c:v>
                </c:pt>
                <c:pt idx="49">
                  <c:v>3075587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E6A-409E-991F-53BBDBDD23C7}"/>
            </c:ext>
          </c:extLst>
        </c:ser>
        <c:ser>
          <c:idx val="10"/>
          <c:order val="7"/>
          <c:tx>
            <c:strRef>
              <c:f>'vyvoj 65+'!$J$2</c:f>
              <c:strCache>
                <c:ptCount val="1"/>
              </c:strCache>
            </c:strRef>
          </c:tx>
          <c:spPr>
            <a:ln w="28575" cap="rnd">
              <a:solidFill>
                <a:schemeClr val="accent5">
                  <a:lumMod val="50000"/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'vyvoj 65+'!$B$3:$B$52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65+'!$J$3:$J$52</c:f>
              <c:numCache>
                <c:formatCode>General</c:formatCode>
                <c:ptCount val="50"/>
                <c:pt idx="31">
                  <c:v>1061138</c:v>
                </c:pt>
                <c:pt idx="32">
                  <c:v>1070974</c:v>
                </c:pt>
                <c:pt idx="33">
                  <c:v>1080194</c:v>
                </c:pt>
                <c:pt idx="34">
                  <c:v>1092289</c:v>
                </c:pt>
                <c:pt idx="35">
                  <c:v>1106324</c:v>
                </c:pt>
                <c:pt idx="36">
                  <c:v>1122721</c:v>
                </c:pt>
                <c:pt idx="37">
                  <c:v>1143205</c:v>
                </c:pt>
                <c:pt idx="38">
                  <c:v>1171246</c:v>
                </c:pt>
                <c:pt idx="39">
                  <c:v>1204089</c:v>
                </c:pt>
                <c:pt idx="40">
                  <c:v>1235532</c:v>
                </c:pt>
                <c:pt idx="41">
                  <c:v>1265745</c:v>
                </c:pt>
                <c:pt idx="42">
                  <c:v>1293666</c:v>
                </c:pt>
                <c:pt idx="43">
                  <c:v>1320461</c:v>
                </c:pt>
                <c:pt idx="44">
                  <c:v>1345093</c:v>
                </c:pt>
                <c:pt idx="45">
                  <c:v>1362709</c:v>
                </c:pt>
                <c:pt idx="46">
                  <c:v>1376349</c:v>
                </c:pt>
                <c:pt idx="47">
                  <c:v>1389709</c:v>
                </c:pt>
                <c:pt idx="48">
                  <c:v>1401994</c:v>
                </c:pt>
                <c:pt idx="49">
                  <c:v>1414368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E6A-409E-991F-53BBDBDD23C7}"/>
            </c:ext>
          </c:extLst>
        </c:ser>
        <c:ser>
          <c:idx val="11"/>
          <c:order val="8"/>
          <c:tx>
            <c:strRef>
              <c:f>'vyvoj 65+'!$K$2</c:f>
              <c:strCache>
                <c:ptCount val="1"/>
              </c:strCache>
            </c:strRef>
          </c:tx>
          <c:spPr>
            <a:ln w="28575" cap="rnd">
              <a:solidFill>
                <a:srgbClr val="00B050">
                  <a:alpha val="27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'vyvoj 65+'!$B$3:$B$52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65+'!$K$3:$K$52</c:f>
              <c:numCache>
                <c:formatCode>General</c:formatCode>
                <c:ptCount val="50"/>
                <c:pt idx="31">
                  <c:v>1386374</c:v>
                </c:pt>
                <c:pt idx="32">
                  <c:v>1392813</c:v>
                </c:pt>
                <c:pt idx="33">
                  <c:v>1398494</c:v>
                </c:pt>
                <c:pt idx="34">
                  <c:v>1406276</c:v>
                </c:pt>
                <c:pt idx="35">
                  <c:v>1416235</c:v>
                </c:pt>
                <c:pt idx="36">
                  <c:v>1428288</c:v>
                </c:pt>
                <c:pt idx="37">
                  <c:v>1443964</c:v>
                </c:pt>
                <c:pt idx="38">
                  <c:v>1466502</c:v>
                </c:pt>
                <c:pt idx="39">
                  <c:v>1494678</c:v>
                </c:pt>
                <c:pt idx="40">
                  <c:v>1522103</c:v>
                </c:pt>
                <c:pt idx="41">
                  <c:v>1547568</c:v>
                </c:pt>
                <c:pt idx="42">
                  <c:v>1571003</c:v>
                </c:pt>
                <c:pt idx="43">
                  <c:v>1593295</c:v>
                </c:pt>
                <c:pt idx="44">
                  <c:v>1613107</c:v>
                </c:pt>
                <c:pt idx="45">
                  <c:v>1625519</c:v>
                </c:pt>
                <c:pt idx="46">
                  <c:v>1634852</c:v>
                </c:pt>
                <c:pt idx="47">
                  <c:v>1644356</c:v>
                </c:pt>
                <c:pt idx="48">
                  <c:v>1652664</c:v>
                </c:pt>
                <c:pt idx="49">
                  <c:v>1661219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E6A-409E-991F-53BBDBDD2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451648"/>
        <c:axId val="143453184"/>
      </c:lineChart>
      <c:catAx>
        <c:axId val="14345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3453184"/>
        <c:crosses val="autoZero"/>
        <c:auto val="1"/>
        <c:lblAlgn val="ctr"/>
        <c:lblOffset val="100"/>
        <c:noMultiLvlLbl val="0"/>
      </c:catAx>
      <c:valAx>
        <c:axId val="1434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3451648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16637267600035635"/>
          <c:y val="0.1768248064469328"/>
          <c:w val="0.18523741973506574"/>
          <c:h val="0.20606576188026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</a:defRPr>
      </a:pPr>
      <a:endParaRPr lang="cs-CZ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cs-CZ"/>
              <a:t>Vývoj počtu obyvatel ve věku 65+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497481548487901"/>
          <c:y val="0.13031852174257114"/>
          <c:w val="0.85326713403644383"/>
          <c:h val="0.70907767182368531"/>
        </c:manualLayout>
      </c:layout>
      <c:lineChart>
        <c:grouping val="standard"/>
        <c:varyColors val="0"/>
        <c:ser>
          <c:idx val="1"/>
          <c:order val="0"/>
          <c:tx>
            <c:strRef>
              <c:f>'vyvoj 65+ varianty'!$C$2</c:f>
              <c:strCache>
                <c:ptCount val="1"/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'vyvoj 65+ varianty'!$B$3:$B$53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65+ varianty'!$C$3:$C$53</c:f>
              <c:numCache>
                <c:formatCode>General</c:formatCode>
                <c:ptCount val="51"/>
                <c:pt idx="0">
                  <c:v>1423003</c:v>
                </c:pt>
                <c:pt idx="1">
                  <c:v>1414557</c:v>
                </c:pt>
                <c:pt idx="2">
                  <c:v>1417962</c:v>
                </c:pt>
                <c:pt idx="3">
                  <c:v>1423192</c:v>
                </c:pt>
                <c:pt idx="4">
                  <c:v>1434630</c:v>
                </c:pt>
                <c:pt idx="5">
                  <c:v>1456391</c:v>
                </c:pt>
                <c:pt idx="6">
                  <c:v>1482437</c:v>
                </c:pt>
                <c:pt idx="7">
                  <c:v>1512834</c:v>
                </c:pt>
                <c:pt idx="8">
                  <c:v>1556152</c:v>
                </c:pt>
                <c:pt idx="9">
                  <c:v>1598883</c:v>
                </c:pt>
                <c:pt idx="10">
                  <c:v>1635826</c:v>
                </c:pt>
                <c:pt idx="11">
                  <c:v>1701436</c:v>
                </c:pt>
                <c:pt idx="12">
                  <c:v>1767618</c:v>
                </c:pt>
                <c:pt idx="13">
                  <c:v>1825544</c:v>
                </c:pt>
                <c:pt idx="14">
                  <c:v>1880406</c:v>
                </c:pt>
                <c:pt idx="15">
                  <c:v>1932412</c:v>
                </c:pt>
                <c:pt idx="16">
                  <c:v>1988922</c:v>
                </c:pt>
                <c:pt idx="17">
                  <c:v>2040183</c:v>
                </c:pt>
                <c:pt idx="18">
                  <c:v>2086617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1F-487D-A7BA-E112075AF473}"/>
            </c:ext>
          </c:extLst>
        </c:ser>
        <c:ser>
          <c:idx val="2"/>
          <c:order val="1"/>
          <c:tx>
            <c:strRef>
              <c:f>'vyvoj 65+ varianty'!$D$2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'vyvoj 65+ varianty'!$B$3:$B$53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65+ varianty'!$D$3:$D$52</c:f>
              <c:numCache>
                <c:formatCode>General</c:formatCode>
                <c:ptCount val="5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1F-487D-A7BA-E112075AF473}"/>
            </c:ext>
          </c:extLst>
        </c:ser>
        <c:ser>
          <c:idx val="3"/>
          <c:order val="2"/>
          <c:tx>
            <c:strRef>
              <c:f>'vyvoj 65+ varianty'!$E$2</c:f>
              <c:strCache>
                <c:ptCount val="1"/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'vyvoj 65+ varianty'!$B$3:$B$53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65+ varianty'!$E$3:$E$52</c:f>
              <c:numCache>
                <c:formatCode>General</c:formatCode>
                <c:ptCount val="5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1F-487D-A7BA-E112075AF473}"/>
            </c:ext>
          </c:extLst>
        </c:ser>
        <c:ser>
          <c:idx val="6"/>
          <c:order val="3"/>
          <c:tx>
            <c:strRef>
              <c:f>'vyvoj 65+ varianty'!$F$2</c:f>
              <c:strCache>
                <c:ptCount val="1"/>
                <c:pt idx="0">
                  <c:v>Střední varianta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'vyvoj 65+ varianty'!$B$3:$B$52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65+ varianty'!$F$3:$F$52</c:f>
              <c:numCache>
                <c:formatCode>General</c:formatCode>
                <c:ptCount val="50"/>
                <c:pt idx="19">
                  <c:v>2134342</c:v>
                </c:pt>
                <c:pt idx="20">
                  <c:v>2178100</c:v>
                </c:pt>
                <c:pt idx="21">
                  <c:v>2218858</c:v>
                </c:pt>
                <c:pt idx="22">
                  <c:v>2253641</c:v>
                </c:pt>
                <c:pt idx="23">
                  <c:v>2278413</c:v>
                </c:pt>
                <c:pt idx="24">
                  <c:v>2293022</c:v>
                </c:pt>
                <c:pt idx="25">
                  <c:v>2307929</c:v>
                </c:pt>
                <c:pt idx="26">
                  <c:v>2323854</c:v>
                </c:pt>
                <c:pt idx="27">
                  <c:v>2341438</c:v>
                </c:pt>
                <c:pt idx="28">
                  <c:v>2370733</c:v>
                </c:pt>
                <c:pt idx="29">
                  <c:v>2403273</c:v>
                </c:pt>
                <c:pt idx="30">
                  <c:v>2428444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1F-487D-A7BA-E112075AF473}"/>
            </c:ext>
          </c:extLst>
        </c:ser>
        <c:ser>
          <c:idx val="7"/>
          <c:order val="4"/>
          <c:tx>
            <c:strRef>
              <c:f>'vyvoj 65+ varianty'!$G$2</c:f>
              <c:strCache>
                <c:ptCount val="1"/>
                <c:pt idx="0">
                  <c:v>Nízká varianta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6.7449956483899037E-2"/>
                  <c:y val="7.0351758793969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A1F-487D-A7BA-E112075AF47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'vyvoj 65+ varianty'!$B$3:$B$52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65+ varianty'!$G$3:$G$52</c:f>
              <c:numCache>
                <c:formatCode>General</c:formatCode>
                <c:ptCount val="50"/>
                <c:pt idx="19">
                  <c:v>2129416</c:v>
                </c:pt>
                <c:pt idx="20">
                  <c:v>2170347</c:v>
                </c:pt>
                <c:pt idx="21">
                  <c:v>2208057</c:v>
                </c:pt>
                <c:pt idx="22">
                  <c:v>2239576</c:v>
                </c:pt>
                <c:pt idx="23">
                  <c:v>2260860</c:v>
                </c:pt>
                <c:pt idx="24">
                  <c:v>2271778</c:v>
                </c:pt>
                <c:pt idx="25">
                  <c:v>2282761</c:v>
                </c:pt>
                <c:pt idx="26">
                  <c:v>2294530</c:v>
                </c:pt>
                <c:pt idx="27">
                  <c:v>2307716</c:v>
                </c:pt>
                <c:pt idx="28">
                  <c:v>2332318</c:v>
                </c:pt>
                <c:pt idx="29">
                  <c:v>2359918</c:v>
                </c:pt>
                <c:pt idx="30">
                  <c:v>2379938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A1F-487D-A7BA-E112075AF473}"/>
            </c:ext>
          </c:extLst>
        </c:ser>
        <c:ser>
          <c:idx val="8"/>
          <c:order val="5"/>
          <c:tx>
            <c:strRef>
              <c:f>'vyvoj 65+ varianty'!$H$2</c:f>
              <c:strCache>
                <c:ptCount val="1"/>
                <c:pt idx="0">
                  <c:v>Vysoká varianta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5.0043516100957357E-2"/>
                  <c:y val="-7.705192629815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1F-487D-A7BA-E112075AF47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'vyvoj 65+ varianty'!$B$3:$B$52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65+ varianty'!$H$3:$H$52</c:f>
              <c:numCache>
                <c:formatCode>General</c:formatCode>
                <c:ptCount val="50"/>
                <c:pt idx="19">
                  <c:v>2139181</c:v>
                </c:pt>
                <c:pt idx="20">
                  <c:v>2185582</c:v>
                </c:pt>
                <c:pt idx="21">
                  <c:v>2229077</c:v>
                </c:pt>
                <c:pt idx="22">
                  <c:v>2266698</c:v>
                </c:pt>
                <c:pt idx="23">
                  <c:v>2294401</c:v>
                </c:pt>
                <c:pt idx="24">
                  <c:v>2312051</c:v>
                </c:pt>
                <c:pt idx="25">
                  <c:v>2330119</c:v>
                </c:pt>
                <c:pt idx="26">
                  <c:v>2349347</c:v>
                </c:pt>
                <c:pt idx="27">
                  <c:v>2370392</c:v>
                </c:pt>
                <c:pt idx="28">
                  <c:v>2403335</c:v>
                </c:pt>
                <c:pt idx="29">
                  <c:v>2439711</c:v>
                </c:pt>
                <c:pt idx="30">
                  <c:v>2468860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A1F-487D-A7BA-E112075AF473}"/>
            </c:ext>
          </c:extLst>
        </c:ser>
        <c:ser>
          <c:idx val="9"/>
          <c:order val="6"/>
          <c:tx>
            <c:strRef>
              <c:f>'vyvoj 65+ varianty'!$I$2</c:f>
              <c:strCache>
                <c:ptCount val="1"/>
              </c:strCache>
            </c:strRef>
          </c:tx>
          <c:spPr>
            <a:ln w="28575" cap="rnd">
              <a:solidFill>
                <a:srgbClr val="C00000">
                  <a:alpha val="3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'vyvoj 65+ varianty'!$B$3:$B$52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65+ varianty'!$I$3:$I$53</c:f>
              <c:numCache>
                <c:formatCode>General</c:formatCode>
                <c:ptCount val="51"/>
                <c:pt idx="31">
                  <c:v>2447512</c:v>
                </c:pt>
                <c:pt idx="32">
                  <c:v>2463787</c:v>
                </c:pt>
                <c:pt idx="33">
                  <c:v>2478688</c:v>
                </c:pt>
                <c:pt idx="34">
                  <c:v>2498565</c:v>
                </c:pt>
                <c:pt idx="35">
                  <c:v>2522559</c:v>
                </c:pt>
                <c:pt idx="36">
                  <c:v>2551009</c:v>
                </c:pt>
                <c:pt idx="37">
                  <c:v>2587169</c:v>
                </c:pt>
                <c:pt idx="38">
                  <c:v>2637748</c:v>
                </c:pt>
                <c:pt idx="39">
                  <c:v>2698767</c:v>
                </c:pt>
                <c:pt idx="40">
                  <c:v>2757635</c:v>
                </c:pt>
                <c:pt idx="41">
                  <c:v>2813313</c:v>
                </c:pt>
                <c:pt idx="42">
                  <c:v>2864669</c:v>
                </c:pt>
                <c:pt idx="43">
                  <c:v>2913756</c:v>
                </c:pt>
                <c:pt idx="44">
                  <c:v>2958200</c:v>
                </c:pt>
                <c:pt idx="45">
                  <c:v>2988228</c:v>
                </c:pt>
                <c:pt idx="46">
                  <c:v>3011201</c:v>
                </c:pt>
                <c:pt idx="47">
                  <c:v>3034065</c:v>
                </c:pt>
                <c:pt idx="48">
                  <c:v>3054658</c:v>
                </c:pt>
                <c:pt idx="49">
                  <c:v>3075587</c:v>
                </c:pt>
                <c:pt idx="50">
                  <c:v>3096911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A1F-487D-A7BA-E112075AF473}"/>
            </c:ext>
          </c:extLst>
        </c:ser>
        <c:ser>
          <c:idx val="10"/>
          <c:order val="7"/>
          <c:tx>
            <c:strRef>
              <c:f>'vyvoj 65+ varianty'!$J$2</c:f>
              <c:strCache>
                <c:ptCount val="1"/>
              </c:strCache>
            </c:strRef>
          </c:tx>
          <c:spPr>
            <a:ln w="28575" cap="rnd">
              <a:solidFill>
                <a:schemeClr val="accent5">
                  <a:lumMod val="50000"/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0"/>
                  <c:y val="6.4137142380984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78-4E81-AC2A-DD0049C96DD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'vyvoj 65+ varianty'!$B$3:$B$52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65+ varianty'!$J$3:$J$53</c:f>
              <c:numCache>
                <c:formatCode>General</c:formatCode>
                <c:ptCount val="51"/>
                <c:pt idx="31">
                  <c:v>2393672</c:v>
                </c:pt>
                <c:pt idx="32">
                  <c:v>2404425</c:v>
                </c:pt>
                <c:pt idx="33">
                  <c:v>2413648</c:v>
                </c:pt>
                <c:pt idx="34">
                  <c:v>2427669</c:v>
                </c:pt>
                <c:pt idx="35">
                  <c:v>2445646</c:v>
                </c:pt>
                <c:pt idx="36">
                  <c:v>2467951</c:v>
                </c:pt>
                <c:pt idx="37">
                  <c:v>2497800</c:v>
                </c:pt>
                <c:pt idx="38">
                  <c:v>2541843</c:v>
                </c:pt>
                <c:pt idx="39">
                  <c:v>2596141</c:v>
                </c:pt>
                <c:pt idx="40">
                  <c:v>2648180</c:v>
                </c:pt>
                <c:pt idx="41">
                  <c:v>2696940</c:v>
                </c:pt>
                <c:pt idx="42">
                  <c:v>2741286</c:v>
                </c:pt>
                <c:pt idx="43">
                  <c:v>2783233</c:v>
                </c:pt>
                <c:pt idx="44">
                  <c:v>2820409</c:v>
                </c:pt>
                <c:pt idx="45">
                  <c:v>2843129</c:v>
                </c:pt>
                <c:pt idx="46">
                  <c:v>2858651</c:v>
                </c:pt>
                <c:pt idx="47">
                  <c:v>2873843</c:v>
                </c:pt>
                <c:pt idx="48">
                  <c:v>2886521</c:v>
                </c:pt>
                <c:pt idx="49">
                  <c:v>2899213</c:v>
                </c:pt>
                <c:pt idx="50">
                  <c:v>2911966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A1F-487D-A7BA-E112075AF473}"/>
            </c:ext>
          </c:extLst>
        </c:ser>
        <c:ser>
          <c:idx val="11"/>
          <c:order val="8"/>
          <c:tx>
            <c:strRef>
              <c:f>'vyvoj 65+ varianty'!$K$2</c:f>
              <c:strCache>
                <c:ptCount val="1"/>
              </c:strCache>
            </c:strRef>
          </c:tx>
          <c:spPr>
            <a:ln w="28575" cap="rnd">
              <a:solidFill>
                <a:srgbClr val="00B050">
                  <a:alpha val="27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-5.4267474554108375E-3"/>
                  <c:y val="-5.2111428184549578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78-4E81-AC2A-DD0049C96DD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'vyvoj 65+ varianty'!$B$3:$B$52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65+ varianty'!$K$3:$K$53</c:f>
              <c:numCache>
                <c:formatCode>General</c:formatCode>
                <c:ptCount val="51"/>
                <c:pt idx="31">
                  <c:v>2492033</c:v>
                </c:pt>
                <c:pt idx="32">
                  <c:v>2512546</c:v>
                </c:pt>
                <c:pt idx="33">
                  <c:v>2531803</c:v>
                </c:pt>
                <c:pt idx="34">
                  <c:v>2556185</c:v>
                </c:pt>
                <c:pt idx="35">
                  <c:v>2584809</c:v>
                </c:pt>
                <c:pt idx="36">
                  <c:v>2618013</c:v>
                </c:pt>
                <c:pt idx="37">
                  <c:v>2659053</c:v>
                </c:pt>
                <c:pt idx="38">
                  <c:v>2714688</c:v>
                </c:pt>
                <c:pt idx="39">
                  <c:v>2780927</c:v>
                </c:pt>
                <c:pt idx="40">
                  <c:v>2845104</c:v>
                </c:pt>
                <c:pt idx="41">
                  <c:v>2906183</c:v>
                </c:pt>
                <c:pt idx="42">
                  <c:v>2963030</c:v>
                </c:pt>
                <c:pt idx="43">
                  <c:v>3017701</c:v>
                </c:pt>
                <c:pt idx="44">
                  <c:v>3067835</c:v>
                </c:pt>
                <c:pt idx="45">
                  <c:v>3103596</c:v>
                </c:pt>
                <c:pt idx="46">
                  <c:v>3132400</c:v>
                </c:pt>
                <c:pt idx="47">
                  <c:v>3161273</c:v>
                </c:pt>
                <c:pt idx="48">
                  <c:v>3188077</c:v>
                </c:pt>
                <c:pt idx="49">
                  <c:v>3215456</c:v>
                </c:pt>
                <c:pt idx="50">
                  <c:v>3243500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A1F-487D-A7BA-E112075AF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48160"/>
        <c:axId val="152349696"/>
      </c:lineChart>
      <c:catAx>
        <c:axId val="1523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cs-CZ"/>
          </a:p>
        </c:txPr>
        <c:crossAx val="152349696"/>
        <c:crosses val="autoZero"/>
        <c:auto val="1"/>
        <c:lblAlgn val="ctr"/>
        <c:lblOffset val="100"/>
        <c:noMultiLvlLbl val="0"/>
      </c:catAx>
      <c:valAx>
        <c:axId val="152349696"/>
        <c:scaling>
          <c:orientation val="minMax"/>
          <c:min val="1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523481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7266115730730772E-3"/>
                <c:y val="8.2215799389623978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0"/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12503238009086981"/>
          <c:y val="0.1768248064469328"/>
          <c:w val="0.36613709587823573"/>
          <c:h val="0.2730674369221435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cs-CZ"/>
              <a:t>Vývoj podílu (%) obyvatel ve věku 65+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865154910466477E-2"/>
          <c:y val="0.13031852174257114"/>
          <c:w val="0.87937679461085638"/>
          <c:h val="0.70907767182368531"/>
        </c:manualLayout>
      </c:layout>
      <c:lineChart>
        <c:grouping val="standard"/>
        <c:varyColors val="0"/>
        <c:ser>
          <c:idx val="1"/>
          <c:order val="0"/>
          <c:tx>
            <c:strRef>
              <c:f>'vyvoj podílu 65+ varianty'!$C$2</c:f>
              <c:strCache>
                <c:ptCount val="1"/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'vyvoj podílu 65+ varianty'!$B$3:$B$53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podílu 65+ varianty'!$C$3:$C$53</c:f>
              <c:numCache>
                <c:formatCode>0.0</c:formatCode>
                <c:ptCount val="51"/>
                <c:pt idx="0">
                  <c:v>13.786535160628485</c:v>
                </c:pt>
                <c:pt idx="1">
                  <c:v>13.85946083432062</c:v>
                </c:pt>
                <c:pt idx="2">
                  <c:v>13.897134339984568</c:v>
                </c:pt>
                <c:pt idx="3">
                  <c:v>13.937210710912401</c:v>
                </c:pt>
                <c:pt idx="4">
                  <c:v>14.036683056152309</c:v>
                </c:pt>
                <c:pt idx="5">
                  <c:v>14.207197115542666</c:v>
                </c:pt>
                <c:pt idx="6">
                  <c:v>14.410515836736352</c:v>
                </c:pt>
                <c:pt idx="7">
                  <c:v>14.572922215596954</c:v>
                </c:pt>
                <c:pt idx="8">
                  <c:v>14.86645097769849</c:v>
                </c:pt>
                <c:pt idx="9">
                  <c:v>15.217583105362205</c:v>
                </c:pt>
                <c:pt idx="10">
                  <c:v>15.609907415380448</c:v>
                </c:pt>
                <c:pt idx="11">
                  <c:v>16.195753725805996</c:v>
                </c:pt>
                <c:pt idx="12">
                  <c:v>16.80864386834504</c:v>
                </c:pt>
                <c:pt idx="13">
                  <c:v>17.365593970331659</c:v>
                </c:pt>
                <c:pt idx="14">
                  <c:v>17.843584457608099</c:v>
                </c:pt>
                <c:pt idx="15">
                  <c:v>18.310031710723763</c:v>
                </c:pt>
                <c:pt idx="16">
                  <c:v>18.80098158395738</c:v>
                </c:pt>
                <c:pt idx="17">
                  <c:v>19.228769313636924</c:v>
                </c:pt>
                <c:pt idx="18">
                  <c:v>19.593015831283218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1F-487D-A7BA-E112075AF473}"/>
            </c:ext>
          </c:extLst>
        </c:ser>
        <c:ser>
          <c:idx val="2"/>
          <c:order val="1"/>
          <c:tx>
            <c:strRef>
              <c:f>'vyvoj podílu 65+ varianty'!$D$2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'vyvoj podílu 65+ varianty'!$B$3:$B$53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podílu 65+ varianty'!$D$3:$D$52</c:f>
              <c:numCache>
                <c:formatCode>General</c:formatCode>
                <c:ptCount val="5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1F-487D-A7BA-E112075AF473}"/>
            </c:ext>
          </c:extLst>
        </c:ser>
        <c:ser>
          <c:idx val="3"/>
          <c:order val="2"/>
          <c:tx>
            <c:strRef>
              <c:f>'vyvoj podílu 65+ varianty'!$E$2</c:f>
              <c:strCache>
                <c:ptCount val="1"/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'vyvoj podílu 65+ varianty'!$B$3:$B$53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podílu 65+ varianty'!$E$3:$E$52</c:f>
              <c:numCache>
                <c:formatCode>General</c:formatCode>
                <c:ptCount val="5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1F-487D-A7BA-E112075AF473}"/>
            </c:ext>
          </c:extLst>
        </c:ser>
        <c:ser>
          <c:idx val="6"/>
          <c:order val="3"/>
          <c:tx>
            <c:strRef>
              <c:f>'vyvoj podílu 65+ varianty'!$F$2</c:f>
              <c:strCache>
                <c:ptCount val="1"/>
                <c:pt idx="0">
                  <c:v>Střední varianta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'vyvoj podílu 65+ varianty'!$B$3:$B$52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podílu 65+ varianty'!$F$3:$F$52</c:f>
              <c:numCache>
                <c:formatCode>General</c:formatCode>
                <c:ptCount val="50"/>
                <c:pt idx="19" formatCode="0.0">
                  <c:v>19.994834402504594</c:v>
                </c:pt>
                <c:pt idx="20" formatCode="0.0">
                  <c:v>20.361677081993403</c:v>
                </c:pt>
                <c:pt idx="21" formatCode="0.0">
                  <c:v>20.703854811808203</c:v>
                </c:pt>
                <c:pt idx="22" formatCode="0.0">
                  <c:v>20.994179661485258</c:v>
                </c:pt>
                <c:pt idx="23" formatCode="0.0">
                  <c:v>21.19570480572467</c:v>
                </c:pt>
                <c:pt idx="24" formatCode="0.0">
                  <c:v>21.307639026596846</c:v>
                </c:pt>
                <c:pt idx="25" formatCode="0.0">
                  <c:v>21.427475882671118</c:v>
                </c:pt>
                <c:pt idx="26" formatCode="0.0">
                  <c:v>21.561795590614128</c:v>
                </c:pt>
                <c:pt idx="27" formatCode="0.0">
                  <c:v>21.716324152104178</c:v>
                </c:pt>
                <c:pt idx="28" formatCode="0.0">
                  <c:v>21.983938696942822</c:v>
                </c:pt>
                <c:pt idx="29" formatCode="0.0">
                  <c:v>22.285760386205542</c:v>
                </c:pt>
                <c:pt idx="30" formatCode="0.0">
                  <c:v>22.52295358458035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1F-487D-A7BA-E112075AF473}"/>
            </c:ext>
          </c:extLst>
        </c:ser>
        <c:ser>
          <c:idx val="7"/>
          <c:order val="4"/>
          <c:tx>
            <c:strRef>
              <c:f>'vyvoj podílu 65+ varianty'!$G$2</c:f>
              <c:strCache>
                <c:ptCount val="1"/>
                <c:pt idx="0">
                  <c:v>Nízká varianta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5.4395126196692775E-2"/>
                  <c:y val="6.7137437135690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A1F-487D-A7BA-E112075AF47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'vyvoj podílu 65+ varianty'!$B$3:$B$52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podílu 65+ varianty'!$G$3:$G$52</c:f>
              <c:numCache>
                <c:formatCode>General</c:formatCode>
                <c:ptCount val="50"/>
                <c:pt idx="19" formatCode="0.0">
                  <c:v>20.007044787012639</c:v>
                </c:pt>
                <c:pt idx="20" formatCode="0.0">
                  <c:v>20.383691221236823</c:v>
                </c:pt>
                <c:pt idx="21" formatCode="0.0">
                  <c:v>20.736475222664833</c:v>
                </c:pt>
                <c:pt idx="22" formatCode="0.0">
                  <c:v>21.037927950430518</c:v>
                </c:pt>
                <c:pt idx="23" formatCode="0.0">
                  <c:v>21.250341896971285</c:v>
                </c:pt>
                <c:pt idx="24" formatCode="0.0">
                  <c:v>21.372518859186776</c:v>
                </c:pt>
                <c:pt idx="25" formatCode="0.0">
                  <c:v>21.502430273919533</c:v>
                </c:pt>
                <c:pt idx="26" formatCode="0.0">
                  <c:v>21.646709563918609</c:v>
                </c:pt>
                <c:pt idx="27" formatCode="0.0">
                  <c:v>21.811103936462523</c:v>
                </c:pt>
                <c:pt idx="28" formatCode="0.0">
                  <c:v>22.090059843397906</c:v>
                </c:pt>
                <c:pt idx="29" formatCode="0.0">
                  <c:v>22.404055806644759</c:v>
                </c:pt>
                <c:pt idx="30" formatCode="0.0">
                  <c:v>22.652273405214611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A1F-487D-A7BA-E112075AF473}"/>
            </c:ext>
          </c:extLst>
        </c:ser>
        <c:ser>
          <c:idx val="8"/>
          <c:order val="5"/>
          <c:tx>
            <c:strRef>
              <c:f>'vyvoj podílu 65+ varianty'!$H$2</c:f>
              <c:strCache>
                <c:ptCount val="1"/>
                <c:pt idx="0">
                  <c:v>Vysoká varianta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-5.0043516100957357E-2"/>
                  <c:y val="-7.705192629815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1F-487D-A7BA-E112075AF47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'vyvoj podílu 65+ varianty'!$B$3:$B$52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podílu 65+ varianty'!$H$3:$H$52</c:f>
              <c:numCache>
                <c:formatCode>General</c:formatCode>
                <c:ptCount val="50"/>
                <c:pt idx="19" formatCode="0.0">
                  <c:v>19.984038410948422</c:v>
                </c:pt>
                <c:pt idx="20" formatCode="0.0">
                  <c:v>20.338610503002286</c:v>
                </c:pt>
                <c:pt idx="21" formatCode="0.0">
                  <c:v>20.669618731498595</c:v>
                </c:pt>
                <c:pt idx="22" formatCode="0.0">
                  <c:v>20.949916466443689</c:v>
                </c:pt>
                <c:pt idx="23" formatCode="0.0">
                  <c:v>21.142797956528828</c:v>
                </c:pt>
                <c:pt idx="24" formatCode="0.0">
                  <c:v>21.247824489489084</c:v>
                </c:pt>
                <c:pt idx="25" formatCode="0.0">
                  <c:v>21.36156423937738</c:v>
                </c:pt>
                <c:pt idx="26" formatCode="0.0">
                  <c:v>21.490485804424484</c:v>
                </c:pt>
                <c:pt idx="27" formatCode="0.0">
                  <c:v>21.640180392655935</c:v>
                </c:pt>
                <c:pt idx="28" formatCode="0.0">
                  <c:v>21.902030553767094</c:v>
                </c:pt>
                <c:pt idx="29" formatCode="0.0">
                  <c:v>22.198071377800975</c:v>
                </c:pt>
                <c:pt idx="30" formatCode="0.0">
                  <c:v>22.430902723769346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A1F-487D-A7BA-E112075AF473}"/>
            </c:ext>
          </c:extLst>
        </c:ser>
        <c:ser>
          <c:idx val="9"/>
          <c:order val="6"/>
          <c:tx>
            <c:strRef>
              <c:f>'vyvoj podílu 65+ varianty'!$I$2</c:f>
              <c:strCache>
                <c:ptCount val="1"/>
              </c:strCache>
            </c:strRef>
          </c:tx>
          <c:spPr>
            <a:ln w="28575" cap="rnd">
              <a:solidFill>
                <a:srgbClr val="C00000">
                  <a:alpha val="3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'vyvoj podílu 65+ varianty'!$B$3:$B$52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podílu 65+ varianty'!$I$3:$I$53</c:f>
              <c:numCache>
                <c:formatCode>General</c:formatCode>
                <c:ptCount val="51"/>
                <c:pt idx="31" formatCode="0.0">
                  <c:v>22.706686893996519</c:v>
                </c:pt>
                <c:pt idx="32" formatCode="0.0">
                  <c:v>22.86695682245076</c:v>
                </c:pt>
                <c:pt idx="33" formatCode="0.0">
                  <c:v>23.016138024326079</c:v>
                </c:pt>
                <c:pt idx="34" formatCode="0.0">
                  <c:v>23.212392651863954</c:v>
                </c:pt>
                <c:pt idx="35" formatCode="0.0">
                  <c:v>23.446996944479277</c:v>
                </c:pt>
                <c:pt idx="36" formatCode="0.0">
                  <c:v>23.722431604825669</c:v>
                </c:pt>
                <c:pt idx="37" formatCode="0.0">
                  <c:v>24.068479514754586</c:v>
                </c:pt>
                <c:pt idx="38" formatCode="0.0">
                  <c:v>24.547349875311188</c:v>
                </c:pt>
                <c:pt idx="39" formatCode="0.0">
                  <c:v>25.12203250042122</c:v>
                </c:pt>
                <c:pt idx="40" formatCode="0.0">
                  <c:v>25.675426174915621</c:v>
                </c:pt>
                <c:pt idx="41" formatCode="0.0">
                  <c:v>26.19800151881218</c:v>
                </c:pt>
                <c:pt idx="42" formatCode="0.0">
                  <c:v>26.67934446724739</c:v>
                </c:pt>
                <c:pt idx="43" formatCode="0.0">
                  <c:v>27.138656805276035</c:v>
                </c:pt>
                <c:pt idx="44" formatCode="0.0">
                  <c:v>27.553890387267128</c:v>
                </c:pt>
                <c:pt idx="45" formatCode="0.0">
                  <c:v>27.834068330777264</c:v>
                </c:pt>
                <c:pt idx="46" formatCode="0.0">
                  <c:v>28.047908330166393</c:v>
                </c:pt>
                <c:pt idx="47" formatCode="0.0">
                  <c:v>28.260372866860262</c:v>
                </c:pt>
                <c:pt idx="48" formatCode="0.0">
                  <c:v>28.451722360201874</c:v>
                </c:pt>
                <c:pt idx="49" formatCode="0.0">
                  <c:v>28.646742150474459</c:v>
                </c:pt>
                <c:pt idx="50" formatCode="0.0">
                  <c:v>28.846562614860961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A1F-487D-A7BA-E112075AF473}"/>
            </c:ext>
          </c:extLst>
        </c:ser>
        <c:ser>
          <c:idx val="10"/>
          <c:order val="7"/>
          <c:tx>
            <c:strRef>
              <c:f>'vyvoj podílu 65+ varianty'!$J$2</c:f>
              <c:strCache>
                <c:ptCount val="1"/>
              </c:strCache>
            </c:strRef>
          </c:tx>
          <c:spPr>
            <a:ln w="28575" cap="rnd">
              <a:solidFill>
                <a:schemeClr val="accent5">
                  <a:lumMod val="50000"/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'vyvoj podílu 65+ varianty'!$B$3:$B$52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podílu 65+ varianty'!$J$3:$J$53</c:f>
              <c:numCache>
                <c:formatCode>General</c:formatCode>
                <c:ptCount val="51"/>
                <c:pt idx="31" formatCode="0.0">
                  <c:v>22.846025606898497</c:v>
                </c:pt>
                <c:pt idx="32" formatCode="0.0">
                  <c:v>23.015853339499166</c:v>
                </c:pt>
                <c:pt idx="33" formatCode="0.0">
                  <c:v>23.174782159843669</c:v>
                </c:pt>
                <c:pt idx="34" formatCode="0.0">
                  <c:v>23.382962765260164</c:v>
                </c:pt>
                <c:pt idx="35" formatCode="0.0">
                  <c:v>23.632096839527396</c:v>
                </c:pt>
                <c:pt idx="36" formatCode="0.0">
                  <c:v>23.925685809760459</c:v>
                </c:pt>
                <c:pt idx="37" formatCode="0.0">
                  <c:v>24.295138958798933</c:v>
                </c:pt>
                <c:pt idx="38" formatCode="0.0">
                  <c:v>24.805989952855949</c:v>
                </c:pt>
                <c:pt idx="39" formatCode="0.0">
                  <c:v>25.421099776901819</c:v>
                </c:pt>
                <c:pt idx="40" formatCode="0.0">
                  <c:v>26.018706060187746</c:v>
                </c:pt>
                <c:pt idx="41" formatCode="0.0">
                  <c:v>26.58874751396581</c:v>
                </c:pt>
                <c:pt idx="42" formatCode="0.0">
                  <c:v>27.11988657729415</c:v>
                </c:pt>
                <c:pt idx="43" formatCode="0.0">
                  <c:v>27.631921201906813</c:v>
                </c:pt>
                <c:pt idx="44" formatCode="0.0">
                  <c:v>28.101289861428917</c:v>
                </c:pt>
                <c:pt idx="45" formatCode="0.0">
                  <c:v>28.431031277615375</c:v>
                </c:pt>
                <c:pt idx="46" formatCode="0.0">
                  <c:v>28.692888885543148</c:v>
                </c:pt>
                <c:pt idx="47" formatCode="0.0">
                  <c:v>28.9558449618964</c:v>
                </c:pt>
                <c:pt idx="48" formatCode="0.0">
                  <c:v>29.198478513909915</c:v>
                </c:pt>
                <c:pt idx="49" formatCode="0.0">
                  <c:v>29.446881129978369</c:v>
                </c:pt>
                <c:pt idx="50" formatCode="0.0">
                  <c:v>29.702300323138687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A1F-487D-A7BA-E112075AF473}"/>
            </c:ext>
          </c:extLst>
        </c:ser>
        <c:ser>
          <c:idx val="11"/>
          <c:order val="8"/>
          <c:tx>
            <c:strRef>
              <c:f>'vyvoj podílu 65+ varianty'!$K$2</c:f>
              <c:strCache>
                <c:ptCount val="1"/>
              </c:strCache>
            </c:strRef>
          </c:tx>
          <c:spPr>
            <a:ln w="28575" cap="rnd">
              <a:solidFill>
                <a:srgbClr val="00B050">
                  <a:alpha val="27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'vyvoj podílu 65+ varianty'!$B$3:$B$52</c:f>
              <c:numCache>
                <c:formatCode>General</c:formatCode>
                <c:ptCount val="5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</c:numCache>
            </c:numRef>
          </c:cat>
          <c:val>
            <c:numRef>
              <c:f>'vyvoj podílu 65+ varianty'!$K$3:$K$53</c:f>
              <c:numCache>
                <c:formatCode>General</c:formatCode>
                <c:ptCount val="51"/>
                <c:pt idx="31" formatCode="0.0">
                  <c:v>22.611616155658773</c:v>
                </c:pt>
                <c:pt idx="32" formatCode="0.0">
                  <c:v>22.769815561980025</c:v>
                </c:pt>
                <c:pt idx="33" formatCode="0.0">
                  <c:v>22.917568271289809</c:v>
                </c:pt>
                <c:pt idx="34" formatCode="0.0">
                  <c:v>23.111867265747527</c:v>
                </c:pt>
                <c:pt idx="35" formatCode="0.0">
                  <c:v>23.343873622733863</c:v>
                </c:pt>
                <c:pt idx="36" formatCode="0.0">
                  <c:v>23.615875707142227</c:v>
                </c:pt>
                <c:pt idx="37" formatCode="0.0">
                  <c:v>23.956574146641763</c:v>
                </c:pt>
                <c:pt idx="38" formatCode="0.0">
                  <c:v>24.42616875104768</c:v>
                </c:pt>
                <c:pt idx="39" formatCode="0.0">
                  <c:v>24.98805825200844</c:v>
                </c:pt>
                <c:pt idx="40" formatCode="0.0">
                  <c:v>25.528045593127619</c:v>
                </c:pt>
                <c:pt idx="41" formatCode="0.0">
                  <c:v>26.036834156168521</c:v>
                </c:pt>
                <c:pt idx="42" formatCode="0.0">
                  <c:v>26.504312475434784</c:v>
                </c:pt>
                <c:pt idx="43" formatCode="0.0">
                  <c:v>26.948953820651678</c:v>
                </c:pt>
                <c:pt idx="44" formatCode="0.0">
                  <c:v>27.349770763965292</c:v>
                </c:pt>
                <c:pt idx="45" formatCode="0.0">
                  <c:v>27.619457913599827</c:v>
                </c:pt>
                <c:pt idx="46" formatCode="0.0">
                  <c:v>27.824686708009299</c:v>
                </c:pt>
                <c:pt idx="47" formatCode="0.0">
                  <c:v>28.028272685424572</c:v>
                </c:pt>
                <c:pt idx="48" formatCode="0.0">
                  <c:v>28.211577829775024</c:v>
                </c:pt>
                <c:pt idx="49" formatCode="0.0">
                  <c:v>28.398417721491036</c:v>
                </c:pt>
                <c:pt idx="50" formatCode="0.0">
                  <c:v>28.590002093456295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A1F-487D-A7BA-E112075AF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884928"/>
        <c:axId val="153915392"/>
      </c:lineChart>
      <c:catAx>
        <c:axId val="1538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cs-CZ"/>
          </a:p>
        </c:txPr>
        <c:crossAx val="153915392"/>
        <c:crosses val="autoZero"/>
        <c:auto val="1"/>
        <c:lblAlgn val="ctr"/>
        <c:lblOffset val="100"/>
        <c:noMultiLvlLbl val="0"/>
      </c:catAx>
      <c:valAx>
        <c:axId val="15391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5388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13588596993496452"/>
          <c:y val="0.14876471295630245"/>
          <c:w val="0.36613709587823573"/>
          <c:h val="0.2730674369221435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Vývoj obyvatel v dílčích seniorských věkových skupinách</a:t>
            </a:r>
          </a:p>
        </c:rich>
      </c:tx>
      <c:layout>
        <c:manualLayout>
          <c:xMode val="edge"/>
          <c:yMode val="edge"/>
          <c:x val="0.185125812135986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227990104370113"/>
          <c:y val="0.1786505640670675"/>
          <c:w val="0.85287531780459558"/>
          <c:h val="0.66628426171224464"/>
        </c:manualLayout>
      </c:layout>
      <c:areaChart>
        <c:grouping val="stacked"/>
        <c:varyColors val="0"/>
        <c:ser>
          <c:idx val="1"/>
          <c:order val="0"/>
          <c:tx>
            <c:strRef>
              <c:f>'vyvoj uvnitř 65+'!$C$2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'vyvoj uvnitř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uvnitř 65+'!$C$3:$C$53</c:f>
              <c:numCache>
                <c:formatCode>General</c:formatCode>
                <c:ptCount val="51"/>
                <c:pt idx="0">
                  <c:v>847105</c:v>
                </c:pt>
                <c:pt idx="1">
                  <c:v>830041</c:v>
                </c:pt>
                <c:pt idx="2">
                  <c:v>818702</c:v>
                </c:pt>
                <c:pt idx="3">
                  <c:v>810370</c:v>
                </c:pt>
                <c:pt idx="4">
                  <c:v>806568</c:v>
                </c:pt>
                <c:pt idx="5">
                  <c:v>811709</c:v>
                </c:pt>
                <c:pt idx="6">
                  <c:v>821595</c:v>
                </c:pt>
                <c:pt idx="7">
                  <c:v>836746</c:v>
                </c:pt>
                <c:pt idx="8">
                  <c:v>869320</c:v>
                </c:pt>
                <c:pt idx="9">
                  <c:v>905014</c:v>
                </c:pt>
                <c:pt idx="10">
                  <c:v>935947</c:v>
                </c:pt>
                <c:pt idx="11">
                  <c:v>997865</c:v>
                </c:pt>
                <c:pt idx="12">
                  <c:v>1059471</c:v>
                </c:pt>
                <c:pt idx="13">
                  <c:v>1110028</c:v>
                </c:pt>
                <c:pt idx="14">
                  <c:v>1153094</c:v>
                </c:pt>
                <c:pt idx="15">
                  <c:v>1188181</c:v>
                </c:pt>
                <c:pt idx="16">
                  <c:v>1224009</c:v>
                </c:pt>
                <c:pt idx="17">
                  <c:v>1254209</c:v>
                </c:pt>
                <c:pt idx="18">
                  <c:v>1269815</c:v>
                </c:pt>
                <c:pt idx="19">
                  <c:v>1283262</c:v>
                </c:pt>
                <c:pt idx="20">
                  <c:v>1299535</c:v>
                </c:pt>
                <c:pt idx="21">
                  <c:v>1291264</c:v>
                </c:pt>
                <c:pt idx="22">
                  <c:v>1274927</c:v>
                </c:pt>
                <c:pt idx="23">
                  <c:v>1254802</c:v>
                </c:pt>
                <c:pt idx="24">
                  <c:v>1230024</c:v>
                </c:pt>
                <c:pt idx="25">
                  <c:v>1204359</c:v>
                </c:pt>
                <c:pt idx="26">
                  <c:v>1179753</c:v>
                </c:pt>
                <c:pt idx="27">
                  <c:v>1159461</c:v>
                </c:pt>
                <c:pt idx="28">
                  <c:v>1154962</c:v>
                </c:pt>
                <c:pt idx="29">
                  <c:v>1156556</c:v>
                </c:pt>
                <c:pt idx="30">
                  <c:v>1153189</c:v>
                </c:pt>
                <c:pt idx="31">
                  <c:v>1146975</c:v>
                </c:pt>
                <c:pt idx="32">
                  <c:v>1143700</c:v>
                </c:pt>
                <c:pt idx="33">
                  <c:v>1148047</c:v>
                </c:pt>
                <c:pt idx="34">
                  <c:v>1166395</c:v>
                </c:pt>
                <c:pt idx="35">
                  <c:v>1188839</c:v>
                </c:pt>
                <c:pt idx="36">
                  <c:v>1214864</c:v>
                </c:pt>
                <c:pt idx="37">
                  <c:v>1246989</c:v>
                </c:pt>
                <c:pt idx="38">
                  <c:v>1283126</c:v>
                </c:pt>
                <c:pt idx="39">
                  <c:v>1326357</c:v>
                </c:pt>
                <c:pt idx="40">
                  <c:v>1372928</c:v>
                </c:pt>
                <c:pt idx="41">
                  <c:v>1420497</c:v>
                </c:pt>
                <c:pt idx="42">
                  <c:v>1464914</c:v>
                </c:pt>
                <c:pt idx="43">
                  <c:v>1506844</c:v>
                </c:pt>
                <c:pt idx="44">
                  <c:v>1538366</c:v>
                </c:pt>
                <c:pt idx="45">
                  <c:v>1550422</c:v>
                </c:pt>
                <c:pt idx="46">
                  <c:v>1550170</c:v>
                </c:pt>
                <c:pt idx="47">
                  <c:v>1541864</c:v>
                </c:pt>
                <c:pt idx="48">
                  <c:v>1517679</c:v>
                </c:pt>
                <c:pt idx="49">
                  <c:v>1483919</c:v>
                </c:pt>
                <c:pt idx="50">
                  <c:v>1452042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5-44E9-8046-AA06554FABE3}"/>
            </c:ext>
          </c:extLst>
        </c:ser>
        <c:ser>
          <c:idx val="2"/>
          <c:order val="1"/>
          <c:tx>
            <c:strRef>
              <c:f>'vyvoj uvnitř 65+'!$D$2</c:f>
              <c:strCache>
                <c:ptCount val="1"/>
                <c:pt idx="0">
                  <c:v>75-84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numRef>
              <c:f>'vyvoj uvnitř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uvnitř 65+'!$D$3:$D$53</c:f>
              <c:numCache>
                <c:formatCode>General</c:formatCode>
                <c:ptCount val="51"/>
                <c:pt idx="0">
                  <c:v>456710</c:v>
                </c:pt>
                <c:pt idx="1">
                  <c:v>478283</c:v>
                </c:pt>
                <c:pt idx="2">
                  <c:v>501081</c:v>
                </c:pt>
                <c:pt idx="3">
                  <c:v>522632</c:v>
                </c:pt>
                <c:pt idx="4">
                  <c:v>534546</c:v>
                </c:pt>
                <c:pt idx="5">
                  <c:v>542964</c:v>
                </c:pt>
                <c:pt idx="6">
                  <c:v>547657</c:v>
                </c:pt>
                <c:pt idx="7">
                  <c:v>551151</c:v>
                </c:pt>
                <c:pt idx="8">
                  <c:v>550129</c:v>
                </c:pt>
                <c:pt idx="9">
                  <c:v>547836</c:v>
                </c:pt>
                <c:pt idx="10">
                  <c:v>545333</c:v>
                </c:pt>
                <c:pt idx="11">
                  <c:v>542008</c:v>
                </c:pt>
                <c:pt idx="12">
                  <c:v>539999</c:v>
                </c:pt>
                <c:pt idx="13">
                  <c:v>540663</c:v>
                </c:pt>
                <c:pt idx="14">
                  <c:v>545213</c:v>
                </c:pt>
                <c:pt idx="15">
                  <c:v>555700</c:v>
                </c:pt>
                <c:pt idx="16">
                  <c:v>569299</c:v>
                </c:pt>
                <c:pt idx="17">
                  <c:v>585140</c:v>
                </c:pt>
                <c:pt idx="18">
                  <c:v>613063</c:v>
                </c:pt>
                <c:pt idx="19">
                  <c:v>643156</c:v>
                </c:pt>
                <c:pt idx="20">
                  <c:v>668422</c:v>
                </c:pt>
                <c:pt idx="21">
                  <c:v>715485</c:v>
                </c:pt>
                <c:pt idx="22">
                  <c:v>764281</c:v>
                </c:pt>
                <c:pt idx="23">
                  <c:v>804778</c:v>
                </c:pt>
                <c:pt idx="24">
                  <c:v>838401</c:v>
                </c:pt>
                <c:pt idx="25">
                  <c:v>868327</c:v>
                </c:pt>
                <c:pt idx="26">
                  <c:v>898007</c:v>
                </c:pt>
                <c:pt idx="27">
                  <c:v>923775</c:v>
                </c:pt>
                <c:pt idx="28">
                  <c:v>939957</c:v>
                </c:pt>
                <c:pt idx="29">
                  <c:v>953030</c:v>
                </c:pt>
                <c:pt idx="30">
                  <c:v>967634</c:v>
                </c:pt>
                <c:pt idx="31">
                  <c:v>966734</c:v>
                </c:pt>
                <c:pt idx="32">
                  <c:v>959909</c:v>
                </c:pt>
                <c:pt idx="33">
                  <c:v>948978</c:v>
                </c:pt>
                <c:pt idx="34">
                  <c:v>933206</c:v>
                </c:pt>
                <c:pt idx="35">
                  <c:v>917370</c:v>
                </c:pt>
                <c:pt idx="36">
                  <c:v>902910</c:v>
                </c:pt>
                <c:pt idx="37">
                  <c:v>892144</c:v>
                </c:pt>
                <c:pt idx="38">
                  <c:v>894535</c:v>
                </c:pt>
                <c:pt idx="39">
                  <c:v>901941</c:v>
                </c:pt>
                <c:pt idx="40">
                  <c:v>905059</c:v>
                </c:pt>
                <c:pt idx="41">
                  <c:v>905545</c:v>
                </c:pt>
                <c:pt idx="42">
                  <c:v>907852</c:v>
                </c:pt>
                <c:pt idx="43">
                  <c:v>915272</c:v>
                </c:pt>
                <c:pt idx="44">
                  <c:v>933178</c:v>
                </c:pt>
                <c:pt idx="45">
                  <c:v>954582</c:v>
                </c:pt>
                <c:pt idx="46">
                  <c:v>979092</c:v>
                </c:pt>
                <c:pt idx="47">
                  <c:v>1009033</c:v>
                </c:pt>
                <c:pt idx="48">
                  <c:v>1044250</c:v>
                </c:pt>
                <c:pt idx="49">
                  <c:v>1086285</c:v>
                </c:pt>
                <c:pt idx="50">
                  <c:v>1130050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05-44E9-8046-AA06554FABE3}"/>
            </c:ext>
          </c:extLst>
        </c:ser>
        <c:ser>
          <c:idx val="3"/>
          <c:order val="2"/>
          <c:tx>
            <c:strRef>
              <c:f>'vyvoj uvnitř 65+'!$E$2</c:f>
              <c:strCache>
                <c:ptCount val="1"/>
                <c:pt idx="0">
                  <c:v>85+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'vyvoj uvnitř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uvnitř 65+'!$E$3:$E$53</c:f>
              <c:numCache>
                <c:formatCode>General</c:formatCode>
                <c:ptCount val="51"/>
                <c:pt idx="0">
                  <c:v>119188</c:v>
                </c:pt>
                <c:pt idx="1">
                  <c:v>106233</c:v>
                </c:pt>
                <c:pt idx="2">
                  <c:v>98179</c:v>
                </c:pt>
                <c:pt idx="3">
                  <c:v>90190</c:v>
                </c:pt>
                <c:pt idx="4">
                  <c:v>93516</c:v>
                </c:pt>
                <c:pt idx="5">
                  <c:v>101718</c:v>
                </c:pt>
                <c:pt idx="6">
                  <c:v>113185</c:v>
                </c:pt>
                <c:pt idx="7">
                  <c:v>124937</c:v>
                </c:pt>
                <c:pt idx="8">
                  <c:v>136703</c:v>
                </c:pt>
                <c:pt idx="9">
                  <c:v>146033</c:v>
                </c:pt>
                <c:pt idx="10">
                  <c:v>154546</c:v>
                </c:pt>
                <c:pt idx="11">
                  <c:v>161563</c:v>
                </c:pt>
                <c:pt idx="12">
                  <c:v>168148</c:v>
                </c:pt>
                <c:pt idx="13">
                  <c:v>174853</c:v>
                </c:pt>
                <c:pt idx="14">
                  <c:v>182099</c:v>
                </c:pt>
                <c:pt idx="15">
                  <c:v>188531</c:v>
                </c:pt>
                <c:pt idx="16">
                  <c:v>195614</c:v>
                </c:pt>
                <c:pt idx="17">
                  <c:v>200834</c:v>
                </c:pt>
                <c:pt idx="18">
                  <c:v>203739</c:v>
                </c:pt>
                <c:pt idx="19">
                  <c:v>207924</c:v>
                </c:pt>
                <c:pt idx="20">
                  <c:v>210143</c:v>
                </c:pt>
                <c:pt idx="21">
                  <c:v>212109</c:v>
                </c:pt>
                <c:pt idx="22">
                  <c:v>214433</c:v>
                </c:pt>
                <c:pt idx="23">
                  <c:v>218833</c:v>
                </c:pt>
                <c:pt idx="24">
                  <c:v>224597</c:v>
                </c:pt>
                <c:pt idx="25">
                  <c:v>235243</c:v>
                </c:pt>
                <c:pt idx="26">
                  <c:v>246094</c:v>
                </c:pt>
                <c:pt idx="27">
                  <c:v>258202</c:v>
                </c:pt>
                <c:pt idx="28">
                  <c:v>275814</c:v>
                </c:pt>
                <c:pt idx="29">
                  <c:v>293687</c:v>
                </c:pt>
                <c:pt idx="30">
                  <c:v>307621</c:v>
                </c:pt>
                <c:pt idx="31">
                  <c:v>333803</c:v>
                </c:pt>
                <c:pt idx="32">
                  <c:v>360178</c:v>
                </c:pt>
                <c:pt idx="33">
                  <c:v>381663</c:v>
                </c:pt>
                <c:pt idx="34">
                  <c:v>398964</c:v>
                </c:pt>
                <c:pt idx="35">
                  <c:v>416350</c:v>
                </c:pt>
                <c:pt idx="36">
                  <c:v>433235</c:v>
                </c:pt>
                <c:pt idx="37">
                  <c:v>448036</c:v>
                </c:pt>
                <c:pt idx="38">
                  <c:v>460087</c:v>
                </c:pt>
                <c:pt idx="39">
                  <c:v>470469</c:v>
                </c:pt>
                <c:pt idx="40">
                  <c:v>479648</c:v>
                </c:pt>
                <c:pt idx="41">
                  <c:v>487271</c:v>
                </c:pt>
                <c:pt idx="42">
                  <c:v>491903</c:v>
                </c:pt>
                <c:pt idx="43">
                  <c:v>491640</c:v>
                </c:pt>
                <c:pt idx="44">
                  <c:v>486656</c:v>
                </c:pt>
                <c:pt idx="45">
                  <c:v>483224</c:v>
                </c:pt>
                <c:pt idx="46">
                  <c:v>481939</c:v>
                </c:pt>
                <c:pt idx="47">
                  <c:v>483168</c:v>
                </c:pt>
                <c:pt idx="48">
                  <c:v>492729</c:v>
                </c:pt>
                <c:pt idx="49">
                  <c:v>505383</c:v>
                </c:pt>
                <c:pt idx="50">
                  <c:v>514819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05-44E9-8046-AA06554FA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992448"/>
        <c:axId val="155993984"/>
      </c:areaChart>
      <c:catAx>
        <c:axId val="15599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993984"/>
        <c:crosses val="autoZero"/>
        <c:auto val="1"/>
        <c:lblAlgn val="ctr"/>
        <c:lblOffset val="100"/>
        <c:tickLblSkip val="2"/>
        <c:noMultiLvlLbl val="0"/>
      </c:catAx>
      <c:valAx>
        <c:axId val="1559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992448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01300417364666"/>
          <c:y val="0.1774049915133617"/>
          <c:w val="0.18699960257562923"/>
          <c:h val="0.24261129674310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</a:defRPr>
      </a:pPr>
      <a:endParaRPr lang="cs-CZ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cs-CZ"/>
              <a:t>Vývoj obyvatel v dílčích seniorských věkových skupinách</a:t>
            </a:r>
          </a:p>
        </c:rich>
      </c:tx>
      <c:layout>
        <c:manualLayout>
          <c:xMode val="edge"/>
          <c:yMode val="edge"/>
          <c:x val="0.17737904048672112"/>
          <c:y val="2.351851851851851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27990104370113"/>
          <c:y val="0.13031852174257114"/>
          <c:w val="0.85287531780459558"/>
          <c:h val="0.74091533784407604"/>
        </c:manualLayout>
      </c:layout>
      <c:lineChart>
        <c:grouping val="standard"/>
        <c:varyColors val="0"/>
        <c:ser>
          <c:idx val="1"/>
          <c:order val="0"/>
          <c:tx>
            <c:strRef>
              <c:f>'vyvoj uvnitř 65+'!$C$2</c:f>
              <c:strCache>
                <c:ptCount val="1"/>
                <c:pt idx="0">
                  <c:v>65-74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/>
          </c:spPr>
          <c:marker>
            <c:symbol val="none"/>
          </c:marker>
          <c:cat>
            <c:numRef>
              <c:f>'vyvoj uvnitř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uvnitř 65+'!$C$3:$C$53</c:f>
              <c:numCache>
                <c:formatCode>General</c:formatCode>
                <c:ptCount val="51"/>
                <c:pt idx="0">
                  <c:v>847105</c:v>
                </c:pt>
                <c:pt idx="1">
                  <c:v>830041</c:v>
                </c:pt>
                <c:pt idx="2">
                  <c:v>818702</c:v>
                </c:pt>
                <c:pt idx="3">
                  <c:v>810370</c:v>
                </c:pt>
                <c:pt idx="4">
                  <c:v>806568</c:v>
                </c:pt>
                <c:pt idx="5">
                  <c:v>811709</c:v>
                </c:pt>
                <c:pt idx="6">
                  <c:v>821595</c:v>
                </c:pt>
                <c:pt idx="7">
                  <c:v>836746</c:v>
                </c:pt>
                <c:pt idx="8">
                  <c:v>869320</c:v>
                </c:pt>
                <c:pt idx="9">
                  <c:v>905014</c:v>
                </c:pt>
                <c:pt idx="10">
                  <c:v>935947</c:v>
                </c:pt>
                <c:pt idx="11">
                  <c:v>997865</c:v>
                </c:pt>
                <c:pt idx="12">
                  <c:v>1059471</c:v>
                </c:pt>
                <c:pt idx="13">
                  <c:v>1110028</c:v>
                </c:pt>
                <c:pt idx="14">
                  <c:v>1153094</c:v>
                </c:pt>
                <c:pt idx="15">
                  <c:v>1188181</c:v>
                </c:pt>
                <c:pt idx="16">
                  <c:v>1224009</c:v>
                </c:pt>
                <c:pt idx="17">
                  <c:v>1254209</c:v>
                </c:pt>
                <c:pt idx="18">
                  <c:v>1269815</c:v>
                </c:pt>
                <c:pt idx="19">
                  <c:v>1283262</c:v>
                </c:pt>
                <c:pt idx="20">
                  <c:v>1299535</c:v>
                </c:pt>
                <c:pt idx="21">
                  <c:v>1291264</c:v>
                </c:pt>
                <c:pt idx="22">
                  <c:v>1274927</c:v>
                </c:pt>
                <c:pt idx="23">
                  <c:v>1254802</c:v>
                </c:pt>
                <c:pt idx="24">
                  <c:v>1230024</c:v>
                </c:pt>
                <c:pt idx="25">
                  <c:v>1204359</c:v>
                </c:pt>
                <c:pt idx="26">
                  <c:v>1179753</c:v>
                </c:pt>
                <c:pt idx="27">
                  <c:v>1159461</c:v>
                </c:pt>
                <c:pt idx="28">
                  <c:v>1154962</c:v>
                </c:pt>
                <c:pt idx="29">
                  <c:v>1156556</c:v>
                </c:pt>
                <c:pt idx="30">
                  <c:v>1153189</c:v>
                </c:pt>
                <c:pt idx="31">
                  <c:v>1146975</c:v>
                </c:pt>
                <c:pt idx="32">
                  <c:v>1143700</c:v>
                </c:pt>
                <c:pt idx="33">
                  <c:v>1148047</c:v>
                </c:pt>
                <c:pt idx="34">
                  <c:v>1166395</c:v>
                </c:pt>
                <c:pt idx="35">
                  <c:v>1188839</c:v>
                </c:pt>
                <c:pt idx="36">
                  <c:v>1214864</c:v>
                </c:pt>
                <c:pt idx="37">
                  <c:v>1246989</c:v>
                </c:pt>
                <c:pt idx="38">
                  <c:v>1283126</c:v>
                </c:pt>
                <c:pt idx="39">
                  <c:v>1326357</c:v>
                </c:pt>
                <c:pt idx="40">
                  <c:v>1372928</c:v>
                </c:pt>
                <c:pt idx="41">
                  <c:v>1420497</c:v>
                </c:pt>
                <c:pt idx="42">
                  <c:v>1464914</c:v>
                </c:pt>
                <c:pt idx="43">
                  <c:v>1506844</c:v>
                </c:pt>
                <c:pt idx="44">
                  <c:v>1538366</c:v>
                </c:pt>
                <c:pt idx="45">
                  <c:v>1550422</c:v>
                </c:pt>
                <c:pt idx="46">
                  <c:v>1550170</c:v>
                </c:pt>
                <c:pt idx="47">
                  <c:v>1541864</c:v>
                </c:pt>
                <c:pt idx="48">
                  <c:v>1517679</c:v>
                </c:pt>
                <c:pt idx="49">
                  <c:v>1483919</c:v>
                </c:pt>
                <c:pt idx="50">
                  <c:v>1452042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D6-42DA-B648-C1125119D046}"/>
            </c:ext>
          </c:extLst>
        </c:ser>
        <c:ser>
          <c:idx val="2"/>
          <c:order val="1"/>
          <c:tx>
            <c:strRef>
              <c:f>'vyvoj uvnitř 65+'!$D$2</c:f>
              <c:strCache>
                <c:ptCount val="1"/>
                <c:pt idx="0">
                  <c:v>75-84</c:v>
                </c:pt>
              </c:strCache>
            </c:strRef>
          </c:tx>
          <c:spPr>
            <a:ln>
              <a:solidFill>
                <a:srgbClr val="0071BC"/>
              </a:solidFill>
            </a:ln>
            <a:effectLst/>
          </c:spPr>
          <c:marker>
            <c:symbol val="none"/>
          </c:marker>
          <c:cat>
            <c:numRef>
              <c:f>'vyvoj uvnitř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uvnitř 65+'!$D$3:$D$53</c:f>
              <c:numCache>
                <c:formatCode>General</c:formatCode>
                <c:ptCount val="51"/>
                <c:pt idx="0">
                  <c:v>456710</c:v>
                </c:pt>
                <c:pt idx="1">
                  <c:v>478283</c:v>
                </c:pt>
                <c:pt idx="2">
                  <c:v>501081</c:v>
                </c:pt>
                <c:pt idx="3">
                  <c:v>522632</c:v>
                </c:pt>
                <c:pt idx="4">
                  <c:v>534546</c:v>
                </c:pt>
                <c:pt idx="5">
                  <c:v>542964</c:v>
                </c:pt>
                <c:pt idx="6">
                  <c:v>547657</c:v>
                </c:pt>
                <c:pt idx="7">
                  <c:v>551151</c:v>
                </c:pt>
                <c:pt idx="8">
                  <c:v>550129</c:v>
                </c:pt>
                <c:pt idx="9">
                  <c:v>547836</c:v>
                </c:pt>
                <c:pt idx="10">
                  <c:v>545333</c:v>
                </c:pt>
                <c:pt idx="11">
                  <c:v>542008</c:v>
                </c:pt>
                <c:pt idx="12">
                  <c:v>539999</c:v>
                </c:pt>
                <c:pt idx="13">
                  <c:v>540663</c:v>
                </c:pt>
                <c:pt idx="14">
                  <c:v>545213</c:v>
                </c:pt>
                <c:pt idx="15">
                  <c:v>555700</c:v>
                </c:pt>
                <c:pt idx="16">
                  <c:v>569299</c:v>
                </c:pt>
                <c:pt idx="17">
                  <c:v>585140</c:v>
                </c:pt>
                <c:pt idx="18">
                  <c:v>613063</c:v>
                </c:pt>
                <c:pt idx="19">
                  <c:v>643156</c:v>
                </c:pt>
                <c:pt idx="20">
                  <c:v>668422</c:v>
                </c:pt>
                <c:pt idx="21">
                  <c:v>715485</c:v>
                </c:pt>
                <c:pt idx="22">
                  <c:v>764281</c:v>
                </c:pt>
                <c:pt idx="23">
                  <c:v>804778</c:v>
                </c:pt>
                <c:pt idx="24">
                  <c:v>838401</c:v>
                </c:pt>
                <c:pt idx="25">
                  <c:v>868327</c:v>
                </c:pt>
                <c:pt idx="26">
                  <c:v>898007</c:v>
                </c:pt>
                <c:pt idx="27">
                  <c:v>923775</c:v>
                </c:pt>
                <c:pt idx="28">
                  <c:v>939957</c:v>
                </c:pt>
                <c:pt idx="29">
                  <c:v>953030</c:v>
                </c:pt>
                <c:pt idx="30">
                  <c:v>967634</c:v>
                </c:pt>
                <c:pt idx="31">
                  <c:v>966734</c:v>
                </c:pt>
                <c:pt idx="32">
                  <c:v>959909</c:v>
                </c:pt>
                <c:pt idx="33">
                  <c:v>948978</c:v>
                </c:pt>
                <c:pt idx="34">
                  <c:v>933206</c:v>
                </c:pt>
                <c:pt idx="35">
                  <c:v>917370</c:v>
                </c:pt>
                <c:pt idx="36">
                  <c:v>902910</c:v>
                </c:pt>
                <c:pt idx="37">
                  <c:v>892144</c:v>
                </c:pt>
                <c:pt idx="38">
                  <c:v>894535</c:v>
                </c:pt>
                <c:pt idx="39">
                  <c:v>901941</c:v>
                </c:pt>
                <c:pt idx="40">
                  <c:v>905059</c:v>
                </c:pt>
                <c:pt idx="41">
                  <c:v>905545</c:v>
                </c:pt>
                <c:pt idx="42">
                  <c:v>907852</c:v>
                </c:pt>
                <c:pt idx="43">
                  <c:v>915272</c:v>
                </c:pt>
                <c:pt idx="44">
                  <c:v>933178</c:v>
                </c:pt>
                <c:pt idx="45">
                  <c:v>954582</c:v>
                </c:pt>
                <c:pt idx="46">
                  <c:v>979092</c:v>
                </c:pt>
                <c:pt idx="47">
                  <c:v>1009033</c:v>
                </c:pt>
                <c:pt idx="48">
                  <c:v>1044250</c:v>
                </c:pt>
                <c:pt idx="49">
                  <c:v>1086285</c:v>
                </c:pt>
                <c:pt idx="50">
                  <c:v>1130050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D6-42DA-B648-C1125119D046}"/>
            </c:ext>
          </c:extLst>
        </c:ser>
        <c:ser>
          <c:idx val="3"/>
          <c:order val="2"/>
          <c:tx>
            <c:strRef>
              <c:f>'vyvoj uvnitř 65+'!$E$2</c:f>
              <c:strCache>
                <c:ptCount val="1"/>
                <c:pt idx="0">
                  <c:v>85+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/>
          </c:spPr>
          <c:marker>
            <c:symbol val="none"/>
          </c:marker>
          <c:cat>
            <c:numRef>
              <c:f>'vyvoj uvnitř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uvnitř 65+'!$E$3:$E$53</c:f>
              <c:numCache>
                <c:formatCode>General</c:formatCode>
                <c:ptCount val="51"/>
                <c:pt idx="0">
                  <c:v>119188</c:v>
                </c:pt>
                <c:pt idx="1">
                  <c:v>106233</c:v>
                </c:pt>
                <c:pt idx="2">
                  <c:v>98179</c:v>
                </c:pt>
                <c:pt idx="3">
                  <c:v>90190</c:v>
                </c:pt>
                <c:pt idx="4">
                  <c:v>93516</c:v>
                </c:pt>
                <c:pt idx="5">
                  <c:v>101718</c:v>
                </c:pt>
                <c:pt idx="6">
                  <c:v>113185</c:v>
                </c:pt>
                <c:pt idx="7">
                  <c:v>124937</c:v>
                </c:pt>
                <c:pt idx="8">
                  <c:v>136703</c:v>
                </c:pt>
                <c:pt idx="9">
                  <c:v>146033</c:v>
                </c:pt>
                <c:pt idx="10">
                  <c:v>154546</c:v>
                </c:pt>
                <c:pt idx="11">
                  <c:v>161563</c:v>
                </c:pt>
                <c:pt idx="12">
                  <c:v>168148</c:v>
                </c:pt>
                <c:pt idx="13">
                  <c:v>174853</c:v>
                </c:pt>
                <c:pt idx="14">
                  <c:v>182099</c:v>
                </c:pt>
                <c:pt idx="15">
                  <c:v>188531</c:v>
                </c:pt>
                <c:pt idx="16">
                  <c:v>195614</c:v>
                </c:pt>
                <c:pt idx="17">
                  <c:v>200834</c:v>
                </c:pt>
                <c:pt idx="18">
                  <c:v>203739</c:v>
                </c:pt>
                <c:pt idx="19">
                  <c:v>207924</c:v>
                </c:pt>
                <c:pt idx="20">
                  <c:v>210143</c:v>
                </c:pt>
                <c:pt idx="21">
                  <c:v>212109</c:v>
                </c:pt>
                <c:pt idx="22">
                  <c:v>214433</c:v>
                </c:pt>
                <c:pt idx="23">
                  <c:v>218833</c:v>
                </c:pt>
                <c:pt idx="24">
                  <c:v>224597</c:v>
                </c:pt>
                <c:pt idx="25">
                  <c:v>235243</c:v>
                </c:pt>
                <c:pt idx="26">
                  <c:v>246094</c:v>
                </c:pt>
                <c:pt idx="27">
                  <c:v>258202</c:v>
                </c:pt>
                <c:pt idx="28">
                  <c:v>275814</c:v>
                </c:pt>
                <c:pt idx="29">
                  <c:v>293687</c:v>
                </c:pt>
                <c:pt idx="30">
                  <c:v>307621</c:v>
                </c:pt>
                <c:pt idx="31">
                  <c:v>333803</c:v>
                </c:pt>
                <c:pt idx="32">
                  <c:v>360178</c:v>
                </c:pt>
                <c:pt idx="33">
                  <c:v>381663</c:v>
                </c:pt>
                <c:pt idx="34">
                  <c:v>398964</c:v>
                </c:pt>
                <c:pt idx="35">
                  <c:v>416350</c:v>
                </c:pt>
                <c:pt idx="36">
                  <c:v>433235</c:v>
                </c:pt>
                <c:pt idx="37">
                  <c:v>448036</c:v>
                </c:pt>
                <c:pt idx="38">
                  <c:v>460087</c:v>
                </c:pt>
                <c:pt idx="39">
                  <c:v>470469</c:v>
                </c:pt>
                <c:pt idx="40">
                  <c:v>479648</c:v>
                </c:pt>
                <c:pt idx="41">
                  <c:v>487271</c:v>
                </c:pt>
                <c:pt idx="42">
                  <c:v>491903</c:v>
                </c:pt>
                <c:pt idx="43">
                  <c:v>491640</c:v>
                </c:pt>
                <c:pt idx="44">
                  <c:v>486656</c:v>
                </c:pt>
                <c:pt idx="45">
                  <c:v>483224</c:v>
                </c:pt>
                <c:pt idx="46">
                  <c:v>481939</c:v>
                </c:pt>
                <c:pt idx="47">
                  <c:v>483168</c:v>
                </c:pt>
                <c:pt idx="48">
                  <c:v>492729</c:v>
                </c:pt>
                <c:pt idx="49">
                  <c:v>505383</c:v>
                </c:pt>
                <c:pt idx="50">
                  <c:v>514819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D6-42DA-B648-C1125119D046}"/>
            </c:ext>
          </c:extLst>
        </c:ser>
        <c:ser>
          <c:idx val="0"/>
          <c:order val="3"/>
          <c:tx>
            <c:v>nízká</c:v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numRef>
              <c:f>'vyvoj uvnitř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uvnitř 65+'!$AA$3:$AA$53</c:f>
              <c:numCache>
                <c:formatCode>General</c:formatCode>
                <c:ptCount val="51"/>
                <c:pt idx="0">
                  <c:v>847105</c:v>
                </c:pt>
                <c:pt idx="1">
                  <c:v>830041</c:v>
                </c:pt>
                <c:pt idx="2">
                  <c:v>818702</c:v>
                </c:pt>
                <c:pt idx="3">
                  <c:v>810370</c:v>
                </c:pt>
                <c:pt idx="4">
                  <c:v>806568</c:v>
                </c:pt>
                <c:pt idx="5">
                  <c:v>811709</c:v>
                </c:pt>
                <c:pt idx="6">
                  <c:v>821595</c:v>
                </c:pt>
                <c:pt idx="7">
                  <c:v>836746</c:v>
                </c:pt>
                <c:pt idx="8">
                  <c:v>869320</c:v>
                </c:pt>
                <c:pt idx="9">
                  <c:v>905014</c:v>
                </c:pt>
                <c:pt idx="10">
                  <c:v>935947</c:v>
                </c:pt>
                <c:pt idx="11">
                  <c:v>997865</c:v>
                </c:pt>
                <c:pt idx="12">
                  <c:v>1059471</c:v>
                </c:pt>
                <c:pt idx="13">
                  <c:v>1110028</c:v>
                </c:pt>
                <c:pt idx="14">
                  <c:v>1153094</c:v>
                </c:pt>
                <c:pt idx="15">
                  <c:v>1188181</c:v>
                </c:pt>
                <c:pt idx="16">
                  <c:v>1224009</c:v>
                </c:pt>
                <c:pt idx="17">
                  <c:v>1254209</c:v>
                </c:pt>
                <c:pt idx="18">
                  <c:v>1269815</c:v>
                </c:pt>
                <c:pt idx="19">
                  <c:v>1281677</c:v>
                </c:pt>
                <c:pt idx="20">
                  <c:v>1296997</c:v>
                </c:pt>
                <c:pt idx="21">
                  <c:v>1287767</c:v>
                </c:pt>
                <c:pt idx="22">
                  <c:v>1270468</c:v>
                </c:pt>
                <c:pt idx="23">
                  <c:v>1249357</c:v>
                </c:pt>
                <c:pt idx="24">
                  <c:v>1223582</c:v>
                </c:pt>
                <c:pt idx="25">
                  <c:v>1196937</c:v>
                </c:pt>
                <c:pt idx="26">
                  <c:v>1171366</c:v>
                </c:pt>
                <c:pt idx="27">
                  <c:v>1150104</c:v>
                </c:pt>
                <c:pt idx="28">
                  <c:v>1144573</c:v>
                </c:pt>
                <c:pt idx="29">
                  <c:v>1145096</c:v>
                </c:pt>
                <c:pt idx="30">
                  <c:v>1140664</c:v>
                </c:pt>
                <c:pt idx="31">
                  <c:v>1133388</c:v>
                </c:pt>
                <c:pt idx="32">
                  <c:v>1128994</c:v>
                </c:pt>
                <c:pt idx="33">
                  <c:v>1132087</c:v>
                </c:pt>
                <c:pt idx="34">
                  <c:v>1148964</c:v>
                </c:pt>
                <c:pt idx="35">
                  <c:v>1169841</c:v>
                </c:pt>
                <c:pt idx="36">
                  <c:v>1194217</c:v>
                </c:pt>
                <c:pt idx="37">
                  <c:v>1224576</c:v>
                </c:pt>
                <c:pt idx="38">
                  <c:v>1258956</c:v>
                </c:pt>
                <c:pt idx="39">
                  <c:v>1300346</c:v>
                </c:pt>
                <c:pt idx="40">
                  <c:v>1344858</c:v>
                </c:pt>
                <c:pt idx="41">
                  <c:v>1390162</c:v>
                </c:pt>
                <c:pt idx="42">
                  <c:v>1432178</c:v>
                </c:pt>
                <c:pt idx="43">
                  <c:v>1471564</c:v>
                </c:pt>
                <c:pt idx="44">
                  <c:v>1500574</c:v>
                </c:pt>
                <c:pt idx="45">
                  <c:v>1510249</c:v>
                </c:pt>
                <c:pt idx="46">
                  <c:v>1507723</c:v>
                </c:pt>
                <c:pt idx="47">
                  <c:v>1497284</c:v>
                </c:pt>
                <c:pt idx="48">
                  <c:v>1471358</c:v>
                </c:pt>
                <c:pt idx="49">
                  <c:v>1436152</c:v>
                </c:pt>
                <c:pt idx="50">
                  <c:v>1402813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5B-4AA6-A195-BA96D69D85E4}"/>
            </c:ext>
          </c:extLst>
        </c:ser>
        <c:ser>
          <c:idx val="4"/>
          <c:order val="4"/>
          <c:tx>
            <c:v>nízká</c:v>
          </c:tx>
          <c:spPr>
            <a:ln>
              <a:solidFill>
                <a:srgbClr val="0071BC"/>
              </a:solidFill>
              <a:prstDash val="sysDot"/>
            </a:ln>
          </c:spPr>
          <c:marker>
            <c:symbol val="none"/>
          </c:marker>
          <c:cat>
            <c:numRef>
              <c:f>'vyvoj uvnitř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uvnitř 65+'!$AB$3:$AB$53</c:f>
              <c:numCache>
                <c:formatCode>General</c:formatCode>
                <c:ptCount val="51"/>
                <c:pt idx="0">
                  <c:v>456710</c:v>
                </c:pt>
                <c:pt idx="1">
                  <c:v>478283</c:v>
                </c:pt>
                <c:pt idx="2">
                  <c:v>501081</c:v>
                </c:pt>
                <c:pt idx="3">
                  <c:v>522632</c:v>
                </c:pt>
                <c:pt idx="4">
                  <c:v>534546</c:v>
                </c:pt>
                <c:pt idx="5">
                  <c:v>542964</c:v>
                </c:pt>
                <c:pt idx="6">
                  <c:v>547657</c:v>
                </c:pt>
                <c:pt idx="7">
                  <c:v>551151</c:v>
                </c:pt>
                <c:pt idx="8">
                  <c:v>550129</c:v>
                </c:pt>
                <c:pt idx="9">
                  <c:v>547836</c:v>
                </c:pt>
                <c:pt idx="10">
                  <c:v>545333</c:v>
                </c:pt>
                <c:pt idx="11">
                  <c:v>542008</c:v>
                </c:pt>
                <c:pt idx="12">
                  <c:v>539999</c:v>
                </c:pt>
                <c:pt idx="13">
                  <c:v>540663</c:v>
                </c:pt>
                <c:pt idx="14">
                  <c:v>545213</c:v>
                </c:pt>
                <c:pt idx="15">
                  <c:v>555700</c:v>
                </c:pt>
                <c:pt idx="16">
                  <c:v>569299</c:v>
                </c:pt>
                <c:pt idx="17">
                  <c:v>585140</c:v>
                </c:pt>
                <c:pt idx="18">
                  <c:v>613063</c:v>
                </c:pt>
                <c:pt idx="19">
                  <c:v>641458</c:v>
                </c:pt>
                <c:pt idx="20">
                  <c:v>665713</c:v>
                </c:pt>
                <c:pt idx="21">
                  <c:v>711559</c:v>
                </c:pt>
                <c:pt idx="22">
                  <c:v>758949</c:v>
                </c:pt>
                <c:pt idx="23">
                  <c:v>797899</c:v>
                </c:pt>
                <c:pt idx="24">
                  <c:v>829839</c:v>
                </c:pt>
                <c:pt idx="25">
                  <c:v>857982</c:v>
                </c:pt>
                <c:pt idx="26">
                  <c:v>885728</c:v>
                </c:pt>
                <c:pt idx="27">
                  <c:v>909453</c:v>
                </c:pt>
                <c:pt idx="28">
                  <c:v>923638</c:v>
                </c:pt>
                <c:pt idx="29">
                  <c:v>934672</c:v>
                </c:pt>
                <c:pt idx="30">
                  <c:v>947057</c:v>
                </c:pt>
                <c:pt idx="31">
                  <c:v>944355</c:v>
                </c:pt>
                <c:pt idx="32">
                  <c:v>935870</c:v>
                </c:pt>
                <c:pt idx="33">
                  <c:v>923314</c:v>
                </c:pt>
                <c:pt idx="34">
                  <c:v>905981</c:v>
                </c:pt>
                <c:pt idx="35">
                  <c:v>888696</c:v>
                </c:pt>
                <c:pt idx="36">
                  <c:v>872876</c:v>
                </c:pt>
                <c:pt idx="37">
                  <c:v>860752</c:v>
                </c:pt>
                <c:pt idx="38">
                  <c:v>861522</c:v>
                </c:pt>
                <c:pt idx="39">
                  <c:v>867185</c:v>
                </c:pt>
                <c:pt idx="40">
                  <c:v>868660</c:v>
                </c:pt>
                <c:pt idx="41">
                  <c:v>867549</c:v>
                </c:pt>
                <c:pt idx="42">
                  <c:v>868130</c:v>
                </c:pt>
                <c:pt idx="43">
                  <c:v>873474</c:v>
                </c:pt>
                <c:pt idx="44">
                  <c:v>888738</c:v>
                </c:pt>
                <c:pt idx="45">
                  <c:v>907310</c:v>
                </c:pt>
                <c:pt idx="46">
                  <c:v>928810</c:v>
                </c:pt>
                <c:pt idx="47">
                  <c:v>955498</c:v>
                </c:pt>
                <c:pt idx="48">
                  <c:v>987489</c:v>
                </c:pt>
                <c:pt idx="49">
                  <c:v>1026049</c:v>
                </c:pt>
                <c:pt idx="50">
                  <c:v>1065882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5B-4AA6-A195-BA96D69D85E4}"/>
            </c:ext>
          </c:extLst>
        </c:ser>
        <c:ser>
          <c:idx val="5"/>
          <c:order val="5"/>
          <c:tx>
            <c:v>nízká</c:v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cat>
            <c:numRef>
              <c:f>'vyvoj uvnitř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uvnitř 65+'!$AC$3:$AC$53</c:f>
              <c:numCache>
                <c:formatCode>General</c:formatCode>
                <c:ptCount val="51"/>
                <c:pt idx="0">
                  <c:v>119188</c:v>
                </c:pt>
                <c:pt idx="1">
                  <c:v>106233</c:v>
                </c:pt>
                <c:pt idx="2">
                  <c:v>98179</c:v>
                </c:pt>
                <c:pt idx="3">
                  <c:v>90190</c:v>
                </c:pt>
                <c:pt idx="4">
                  <c:v>93516</c:v>
                </c:pt>
                <c:pt idx="5">
                  <c:v>101718</c:v>
                </c:pt>
                <c:pt idx="6">
                  <c:v>113185</c:v>
                </c:pt>
                <c:pt idx="7">
                  <c:v>124937</c:v>
                </c:pt>
                <c:pt idx="8">
                  <c:v>136703</c:v>
                </c:pt>
                <c:pt idx="9">
                  <c:v>146033</c:v>
                </c:pt>
                <c:pt idx="10">
                  <c:v>154546</c:v>
                </c:pt>
                <c:pt idx="11">
                  <c:v>161563</c:v>
                </c:pt>
                <c:pt idx="12">
                  <c:v>168148</c:v>
                </c:pt>
                <c:pt idx="13">
                  <c:v>174853</c:v>
                </c:pt>
                <c:pt idx="14">
                  <c:v>182099</c:v>
                </c:pt>
                <c:pt idx="15">
                  <c:v>188531</c:v>
                </c:pt>
                <c:pt idx="16">
                  <c:v>195614</c:v>
                </c:pt>
                <c:pt idx="17">
                  <c:v>200834</c:v>
                </c:pt>
                <c:pt idx="18">
                  <c:v>203739</c:v>
                </c:pt>
                <c:pt idx="19">
                  <c:v>206281</c:v>
                </c:pt>
                <c:pt idx="20">
                  <c:v>207637</c:v>
                </c:pt>
                <c:pt idx="21">
                  <c:v>208731</c:v>
                </c:pt>
                <c:pt idx="22">
                  <c:v>210159</c:v>
                </c:pt>
                <c:pt idx="23">
                  <c:v>213604</c:v>
                </c:pt>
                <c:pt idx="24">
                  <c:v>218357</c:v>
                </c:pt>
                <c:pt idx="25">
                  <c:v>227842</c:v>
                </c:pt>
                <c:pt idx="26">
                  <c:v>237436</c:v>
                </c:pt>
                <c:pt idx="27">
                  <c:v>248159</c:v>
                </c:pt>
                <c:pt idx="28">
                  <c:v>264107</c:v>
                </c:pt>
                <c:pt idx="29">
                  <c:v>280150</c:v>
                </c:pt>
                <c:pt idx="30">
                  <c:v>292217</c:v>
                </c:pt>
                <c:pt idx="31">
                  <c:v>315929</c:v>
                </c:pt>
                <c:pt idx="32">
                  <c:v>339561</c:v>
                </c:pt>
                <c:pt idx="33">
                  <c:v>358247</c:v>
                </c:pt>
                <c:pt idx="34">
                  <c:v>372724</c:v>
                </c:pt>
                <c:pt idx="35">
                  <c:v>387109</c:v>
                </c:pt>
                <c:pt idx="36">
                  <c:v>400858</c:v>
                </c:pt>
                <c:pt idx="37">
                  <c:v>412472</c:v>
                </c:pt>
                <c:pt idx="38">
                  <c:v>421365</c:v>
                </c:pt>
                <c:pt idx="39">
                  <c:v>428610</c:v>
                </c:pt>
                <c:pt idx="40">
                  <c:v>434662</c:v>
                </c:pt>
                <c:pt idx="41">
                  <c:v>439229</c:v>
                </c:pt>
                <c:pt idx="42">
                  <c:v>440978</c:v>
                </c:pt>
                <c:pt idx="43">
                  <c:v>438195</c:v>
                </c:pt>
                <c:pt idx="44">
                  <c:v>431097</c:v>
                </c:pt>
                <c:pt idx="45">
                  <c:v>425570</c:v>
                </c:pt>
                <c:pt idx="46">
                  <c:v>422118</c:v>
                </c:pt>
                <c:pt idx="47">
                  <c:v>421061</c:v>
                </c:pt>
                <c:pt idx="48">
                  <c:v>427674</c:v>
                </c:pt>
                <c:pt idx="49">
                  <c:v>437012</c:v>
                </c:pt>
                <c:pt idx="50">
                  <c:v>443271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5B-4AA6-A195-BA96D69D85E4}"/>
            </c:ext>
          </c:extLst>
        </c:ser>
        <c:ser>
          <c:idx val="6"/>
          <c:order val="6"/>
          <c:tx>
            <c:v>vysoká</c:v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'vyvoj uvnitř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uvnitř 65+'!$AD$3:$AD$53</c:f>
              <c:numCache>
                <c:formatCode>General</c:formatCode>
                <c:ptCount val="51"/>
                <c:pt idx="0">
                  <c:v>847105</c:v>
                </c:pt>
                <c:pt idx="1">
                  <c:v>830041</c:v>
                </c:pt>
                <c:pt idx="2">
                  <c:v>818702</c:v>
                </c:pt>
                <c:pt idx="3">
                  <c:v>810370</c:v>
                </c:pt>
                <c:pt idx="4">
                  <c:v>806568</c:v>
                </c:pt>
                <c:pt idx="5">
                  <c:v>811709</c:v>
                </c:pt>
                <c:pt idx="6">
                  <c:v>821595</c:v>
                </c:pt>
                <c:pt idx="7">
                  <c:v>836746</c:v>
                </c:pt>
                <c:pt idx="8">
                  <c:v>869320</c:v>
                </c:pt>
                <c:pt idx="9">
                  <c:v>905014</c:v>
                </c:pt>
                <c:pt idx="10">
                  <c:v>935947</c:v>
                </c:pt>
                <c:pt idx="11">
                  <c:v>997865</c:v>
                </c:pt>
                <c:pt idx="12">
                  <c:v>1059471</c:v>
                </c:pt>
                <c:pt idx="13">
                  <c:v>1110028</c:v>
                </c:pt>
                <c:pt idx="14">
                  <c:v>1153094</c:v>
                </c:pt>
                <c:pt idx="15">
                  <c:v>1188181</c:v>
                </c:pt>
                <c:pt idx="16">
                  <c:v>1224009</c:v>
                </c:pt>
                <c:pt idx="17">
                  <c:v>1254209</c:v>
                </c:pt>
                <c:pt idx="18">
                  <c:v>1269815</c:v>
                </c:pt>
                <c:pt idx="19">
                  <c:v>1284815</c:v>
                </c:pt>
                <c:pt idx="20">
                  <c:v>1301992</c:v>
                </c:pt>
                <c:pt idx="21">
                  <c:v>1294583</c:v>
                </c:pt>
                <c:pt idx="22">
                  <c:v>1279089</c:v>
                </c:pt>
                <c:pt idx="23">
                  <c:v>1259791</c:v>
                </c:pt>
                <c:pt idx="24">
                  <c:v>1235831</c:v>
                </c:pt>
                <c:pt idx="25">
                  <c:v>1210958</c:v>
                </c:pt>
                <c:pt idx="26">
                  <c:v>1187120</c:v>
                </c:pt>
                <c:pt idx="27">
                  <c:v>1167595</c:v>
                </c:pt>
                <c:pt idx="28">
                  <c:v>1163912</c:v>
                </c:pt>
                <c:pt idx="29">
                  <c:v>1166358</c:v>
                </c:pt>
                <c:pt idx="30">
                  <c:v>1163829</c:v>
                </c:pt>
                <c:pt idx="31">
                  <c:v>1158460</c:v>
                </c:pt>
                <c:pt idx="32">
                  <c:v>1156079</c:v>
                </c:pt>
                <c:pt idx="33">
                  <c:v>1161434</c:v>
                </c:pt>
                <c:pt idx="34">
                  <c:v>1180961</c:v>
                </c:pt>
                <c:pt idx="35">
                  <c:v>1204657</c:v>
                </c:pt>
                <c:pt idx="36">
                  <c:v>1232019</c:v>
                </c:pt>
                <c:pt idx="37">
                  <c:v>1265567</c:v>
                </c:pt>
                <c:pt idx="38">
                  <c:v>1303129</c:v>
                </c:pt>
                <c:pt idx="39">
                  <c:v>1347866</c:v>
                </c:pt>
                <c:pt idx="40">
                  <c:v>1396102</c:v>
                </c:pt>
                <c:pt idx="41">
                  <c:v>1445504</c:v>
                </c:pt>
                <c:pt idx="42">
                  <c:v>1491862</c:v>
                </c:pt>
                <c:pt idx="43">
                  <c:v>1535844</c:v>
                </c:pt>
                <c:pt idx="44">
                  <c:v>1569394</c:v>
                </c:pt>
                <c:pt idx="45">
                  <c:v>1583375</c:v>
                </c:pt>
                <c:pt idx="46">
                  <c:v>1584969</c:v>
                </c:pt>
                <c:pt idx="47">
                  <c:v>1578396</c:v>
                </c:pt>
                <c:pt idx="48">
                  <c:v>1555658</c:v>
                </c:pt>
                <c:pt idx="49">
                  <c:v>1523122</c:v>
                </c:pt>
                <c:pt idx="50">
                  <c:v>1492490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5B-4AA6-A195-BA96D69D85E4}"/>
            </c:ext>
          </c:extLst>
        </c:ser>
        <c:ser>
          <c:idx val="7"/>
          <c:order val="7"/>
          <c:tx>
            <c:v>vysoká</c:v>
          </c:tx>
          <c:spPr>
            <a:ln>
              <a:solidFill>
                <a:srgbClr val="0071BC"/>
              </a:solidFill>
              <a:prstDash val="dash"/>
            </a:ln>
          </c:spPr>
          <c:marker>
            <c:symbol val="none"/>
          </c:marker>
          <c:cat>
            <c:numRef>
              <c:f>'vyvoj uvnitř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uvnitř 65+'!$AE$3:$AE$53</c:f>
              <c:numCache>
                <c:formatCode>General</c:formatCode>
                <c:ptCount val="51"/>
                <c:pt idx="0">
                  <c:v>456710</c:v>
                </c:pt>
                <c:pt idx="1">
                  <c:v>478283</c:v>
                </c:pt>
                <c:pt idx="2">
                  <c:v>501081</c:v>
                </c:pt>
                <c:pt idx="3">
                  <c:v>522632</c:v>
                </c:pt>
                <c:pt idx="4">
                  <c:v>534546</c:v>
                </c:pt>
                <c:pt idx="5">
                  <c:v>542964</c:v>
                </c:pt>
                <c:pt idx="6">
                  <c:v>547657</c:v>
                </c:pt>
                <c:pt idx="7">
                  <c:v>551151</c:v>
                </c:pt>
                <c:pt idx="8">
                  <c:v>550129</c:v>
                </c:pt>
                <c:pt idx="9">
                  <c:v>547836</c:v>
                </c:pt>
                <c:pt idx="10">
                  <c:v>545333</c:v>
                </c:pt>
                <c:pt idx="11">
                  <c:v>542008</c:v>
                </c:pt>
                <c:pt idx="12">
                  <c:v>539999</c:v>
                </c:pt>
                <c:pt idx="13">
                  <c:v>540663</c:v>
                </c:pt>
                <c:pt idx="14">
                  <c:v>545213</c:v>
                </c:pt>
                <c:pt idx="15">
                  <c:v>555700</c:v>
                </c:pt>
                <c:pt idx="16">
                  <c:v>569299</c:v>
                </c:pt>
                <c:pt idx="17">
                  <c:v>585140</c:v>
                </c:pt>
                <c:pt idx="18">
                  <c:v>613063</c:v>
                </c:pt>
                <c:pt idx="19">
                  <c:v>644807</c:v>
                </c:pt>
                <c:pt idx="20">
                  <c:v>671000</c:v>
                </c:pt>
                <c:pt idx="21">
                  <c:v>719128</c:v>
                </c:pt>
                <c:pt idx="22">
                  <c:v>769108</c:v>
                </c:pt>
                <c:pt idx="23">
                  <c:v>810879</c:v>
                </c:pt>
                <c:pt idx="24">
                  <c:v>845860</c:v>
                </c:pt>
                <c:pt idx="25">
                  <c:v>877179</c:v>
                </c:pt>
                <c:pt idx="26">
                  <c:v>908360</c:v>
                </c:pt>
                <c:pt idx="27">
                  <c:v>935696</c:v>
                </c:pt>
                <c:pt idx="28">
                  <c:v>953376</c:v>
                </c:pt>
                <c:pt idx="29">
                  <c:v>967976</c:v>
                </c:pt>
                <c:pt idx="30">
                  <c:v>984238</c:v>
                </c:pt>
                <c:pt idx="31">
                  <c:v>984651</c:v>
                </c:pt>
                <c:pt idx="32">
                  <c:v>979022</c:v>
                </c:pt>
                <c:pt idx="33">
                  <c:v>969257</c:v>
                </c:pt>
                <c:pt idx="34">
                  <c:v>954612</c:v>
                </c:pt>
                <c:pt idx="35">
                  <c:v>939815</c:v>
                </c:pt>
                <c:pt idx="36">
                  <c:v>926333</c:v>
                </c:pt>
                <c:pt idx="37">
                  <c:v>916558</c:v>
                </c:pt>
                <c:pt idx="38">
                  <c:v>920135</c:v>
                </c:pt>
                <c:pt idx="39">
                  <c:v>928825</c:v>
                </c:pt>
                <c:pt idx="40">
                  <c:v>933168</c:v>
                </c:pt>
                <c:pt idx="41">
                  <c:v>934850</c:v>
                </c:pt>
                <c:pt idx="42">
                  <c:v>938466</c:v>
                </c:pt>
                <c:pt idx="43">
                  <c:v>947464</c:v>
                </c:pt>
                <c:pt idx="44">
                  <c:v>967383</c:v>
                </c:pt>
                <c:pt idx="45">
                  <c:v>990945</c:v>
                </c:pt>
                <c:pt idx="46">
                  <c:v>1017759</c:v>
                </c:pt>
                <c:pt idx="47">
                  <c:v>1050196</c:v>
                </c:pt>
                <c:pt idx="48">
                  <c:v>1087898</c:v>
                </c:pt>
                <c:pt idx="49">
                  <c:v>1132615</c:v>
                </c:pt>
                <c:pt idx="50">
                  <c:v>1179402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5B-4AA6-A195-BA96D69D85E4}"/>
            </c:ext>
          </c:extLst>
        </c:ser>
        <c:ser>
          <c:idx val="8"/>
          <c:order val="8"/>
          <c:tx>
            <c:v>vysoká</c:v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'vyvoj uvnitř 65+'!$B$3:$B$53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'vyvoj uvnitř 65+'!$AF$3:$AF$53</c:f>
              <c:numCache>
                <c:formatCode>General</c:formatCode>
                <c:ptCount val="51"/>
                <c:pt idx="0">
                  <c:v>119188</c:v>
                </c:pt>
                <c:pt idx="1">
                  <c:v>106233</c:v>
                </c:pt>
                <c:pt idx="2">
                  <c:v>98179</c:v>
                </c:pt>
                <c:pt idx="3">
                  <c:v>90190</c:v>
                </c:pt>
                <c:pt idx="4">
                  <c:v>93516</c:v>
                </c:pt>
                <c:pt idx="5">
                  <c:v>101718</c:v>
                </c:pt>
                <c:pt idx="6">
                  <c:v>113185</c:v>
                </c:pt>
                <c:pt idx="7">
                  <c:v>124937</c:v>
                </c:pt>
                <c:pt idx="8">
                  <c:v>136703</c:v>
                </c:pt>
                <c:pt idx="9">
                  <c:v>146033</c:v>
                </c:pt>
                <c:pt idx="10">
                  <c:v>154546</c:v>
                </c:pt>
                <c:pt idx="11">
                  <c:v>161563</c:v>
                </c:pt>
                <c:pt idx="12">
                  <c:v>168148</c:v>
                </c:pt>
                <c:pt idx="13">
                  <c:v>174853</c:v>
                </c:pt>
                <c:pt idx="14">
                  <c:v>182099</c:v>
                </c:pt>
                <c:pt idx="15">
                  <c:v>188531</c:v>
                </c:pt>
                <c:pt idx="16">
                  <c:v>195614</c:v>
                </c:pt>
                <c:pt idx="17">
                  <c:v>200834</c:v>
                </c:pt>
                <c:pt idx="18">
                  <c:v>203739</c:v>
                </c:pt>
                <c:pt idx="19">
                  <c:v>209559</c:v>
                </c:pt>
                <c:pt idx="20">
                  <c:v>212590</c:v>
                </c:pt>
                <c:pt idx="21">
                  <c:v>215366</c:v>
                </c:pt>
                <c:pt idx="22">
                  <c:v>218501</c:v>
                </c:pt>
                <c:pt idx="23">
                  <c:v>223731</c:v>
                </c:pt>
                <c:pt idx="24">
                  <c:v>230360</c:v>
                </c:pt>
                <c:pt idx="25">
                  <c:v>241982</c:v>
                </c:pt>
                <c:pt idx="26">
                  <c:v>253867</c:v>
                </c:pt>
                <c:pt idx="27">
                  <c:v>267101</c:v>
                </c:pt>
                <c:pt idx="28">
                  <c:v>286047</c:v>
                </c:pt>
                <c:pt idx="29">
                  <c:v>305377</c:v>
                </c:pt>
                <c:pt idx="30">
                  <c:v>320793</c:v>
                </c:pt>
                <c:pt idx="31">
                  <c:v>348922</c:v>
                </c:pt>
                <c:pt idx="32">
                  <c:v>377445</c:v>
                </c:pt>
                <c:pt idx="33">
                  <c:v>401112</c:v>
                </c:pt>
                <c:pt idx="34">
                  <c:v>420612</c:v>
                </c:pt>
                <c:pt idx="35">
                  <c:v>440337</c:v>
                </c:pt>
                <c:pt idx="36">
                  <c:v>459661</c:v>
                </c:pt>
                <c:pt idx="37">
                  <c:v>476928</c:v>
                </c:pt>
                <c:pt idx="38">
                  <c:v>491424</c:v>
                </c:pt>
                <c:pt idx="39">
                  <c:v>504236</c:v>
                </c:pt>
                <c:pt idx="40">
                  <c:v>515834</c:v>
                </c:pt>
                <c:pt idx="41">
                  <c:v>525829</c:v>
                </c:pt>
                <c:pt idx="42">
                  <c:v>532702</c:v>
                </c:pt>
                <c:pt idx="43">
                  <c:v>534393</c:v>
                </c:pt>
                <c:pt idx="44">
                  <c:v>531058</c:v>
                </c:pt>
                <c:pt idx="45">
                  <c:v>529276</c:v>
                </c:pt>
                <c:pt idx="46">
                  <c:v>529672</c:v>
                </c:pt>
                <c:pt idx="47">
                  <c:v>532681</c:v>
                </c:pt>
                <c:pt idx="48">
                  <c:v>544521</c:v>
                </c:pt>
                <c:pt idx="49">
                  <c:v>559719</c:v>
                </c:pt>
                <c:pt idx="50">
                  <c:v>571608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5B-4AA6-A195-BA96D69D8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802304"/>
        <c:axId val="136803840"/>
      </c:lineChart>
      <c:catAx>
        <c:axId val="1368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cs-CZ"/>
          </a:p>
        </c:txPr>
        <c:crossAx val="136803840"/>
        <c:crosses val="autoZero"/>
        <c:auto val="1"/>
        <c:lblAlgn val="ctr"/>
        <c:lblOffset val="100"/>
        <c:noMultiLvlLbl val="0"/>
      </c:catAx>
      <c:valAx>
        <c:axId val="13680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36802304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0"/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058294442959643"/>
          <c:y val="0.13838778831527448"/>
          <c:w val="0.47123602859042096"/>
          <c:h val="0.201002538617099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58872376727844E-2"/>
          <c:y val="7.0721902726332012E-2"/>
          <c:w val="0.83628176813055755"/>
          <c:h val="0.8043024305555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'G65+2018a2101 (2)'!$B$32:$B$33</c:f>
              <c:strCache>
                <c:ptCount val="2"/>
                <c:pt idx="0">
                  <c:v>2018</c:v>
                </c:pt>
                <c:pt idx="1">
                  <c:v>muži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'G65+2018a2101 (2)'!$A$34:$A$79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(2)'!$B$34:$B$79</c:f>
              <c:numCache>
                <c:formatCode>0</c:formatCode>
                <c:ptCount val="46"/>
                <c:pt idx="0">
                  <c:v>-66763</c:v>
                </c:pt>
                <c:pt idx="1">
                  <c:v>-65409</c:v>
                </c:pt>
                <c:pt idx="2">
                  <c:v>-63502</c:v>
                </c:pt>
                <c:pt idx="3">
                  <c:v>-60325</c:v>
                </c:pt>
                <c:pt idx="4">
                  <c:v>-61105</c:v>
                </c:pt>
                <c:pt idx="5">
                  <c:v>-61145</c:v>
                </c:pt>
                <c:pt idx="6">
                  <c:v>-57241</c:v>
                </c:pt>
                <c:pt idx="7">
                  <c:v>-43880</c:v>
                </c:pt>
                <c:pt idx="8">
                  <c:v>-44723</c:v>
                </c:pt>
                <c:pt idx="9">
                  <c:v>-41947</c:v>
                </c:pt>
                <c:pt idx="10">
                  <c:v>-35550</c:v>
                </c:pt>
                <c:pt idx="11">
                  <c:v>-32445</c:v>
                </c:pt>
                <c:pt idx="12">
                  <c:v>-30396</c:v>
                </c:pt>
                <c:pt idx="13">
                  <c:v>-24966</c:v>
                </c:pt>
                <c:pt idx="14">
                  <c:v>-22545</c:v>
                </c:pt>
                <c:pt idx="15">
                  <c:v>-19630</c:v>
                </c:pt>
                <c:pt idx="16">
                  <c:v>-17759</c:v>
                </c:pt>
                <c:pt idx="17">
                  <c:v>-16493</c:v>
                </c:pt>
                <c:pt idx="18">
                  <c:v>-15078</c:v>
                </c:pt>
                <c:pt idx="19">
                  <c:v>-13531</c:v>
                </c:pt>
                <c:pt idx="20">
                  <c:v>-12499</c:v>
                </c:pt>
                <c:pt idx="21">
                  <c:v>-10679</c:v>
                </c:pt>
                <c:pt idx="22">
                  <c:v>-9134</c:v>
                </c:pt>
                <c:pt idx="23">
                  <c:v>-7190</c:v>
                </c:pt>
                <c:pt idx="24">
                  <c:v>-5730</c:v>
                </c:pt>
                <c:pt idx="25">
                  <c:v>-4350</c:v>
                </c:pt>
                <c:pt idx="26">
                  <c:v>-3227</c:v>
                </c:pt>
                <c:pt idx="27">
                  <c:v>-2372</c:v>
                </c:pt>
                <c:pt idx="28">
                  <c:v>-1646</c:v>
                </c:pt>
                <c:pt idx="29">
                  <c:v>-1258</c:v>
                </c:pt>
                <c:pt idx="30">
                  <c:v>-782</c:v>
                </c:pt>
                <c:pt idx="31">
                  <c:v>-504</c:v>
                </c:pt>
                <c:pt idx="32">
                  <c:v>-262</c:v>
                </c:pt>
                <c:pt idx="33">
                  <c:v>-144</c:v>
                </c:pt>
                <c:pt idx="34">
                  <c:v>-57</c:v>
                </c:pt>
                <c:pt idx="35">
                  <c:v>-49</c:v>
                </c:pt>
                <c:pt idx="36">
                  <c:v>-40</c:v>
                </c:pt>
                <c:pt idx="37">
                  <c:v>-28</c:v>
                </c:pt>
                <c:pt idx="38">
                  <c:v>-23</c:v>
                </c:pt>
                <c:pt idx="39">
                  <c:v>-19</c:v>
                </c:pt>
                <c:pt idx="40">
                  <c:v>-1</c:v>
                </c:pt>
                <c:pt idx="41">
                  <c:v>-2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3-4C39-8D54-17054C03BBD8}"/>
            </c:ext>
          </c:extLst>
        </c:ser>
        <c:ser>
          <c:idx val="4"/>
          <c:order val="2"/>
          <c:tx>
            <c:strRef>
              <c:f>'G65+2018a2101 (2)'!$F$32:$F$33</c:f>
              <c:strCache>
                <c:ptCount val="2"/>
                <c:pt idx="0">
                  <c:v>2018</c:v>
                </c:pt>
                <c:pt idx="1">
                  <c:v>ženy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'G65+2018a2101 (2)'!$A$34:$A$79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(2)'!$F$34:$F$79</c:f>
              <c:numCache>
                <c:formatCode>#,##0</c:formatCode>
                <c:ptCount val="46"/>
                <c:pt idx="0">
                  <c:v>74803</c:v>
                </c:pt>
                <c:pt idx="1">
                  <c:v>75370</c:v>
                </c:pt>
                <c:pt idx="2">
                  <c:v>73404</c:v>
                </c:pt>
                <c:pt idx="3">
                  <c:v>71208</c:v>
                </c:pt>
                <c:pt idx="4">
                  <c:v>72659</c:v>
                </c:pt>
                <c:pt idx="5">
                  <c:v>75106</c:v>
                </c:pt>
                <c:pt idx="6">
                  <c:v>71996</c:v>
                </c:pt>
                <c:pt idx="7">
                  <c:v>57815</c:v>
                </c:pt>
                <c:pt idx="8">
                  <c:v>59253</c:v>
                </c:pt>
                <c:pt idx="9">
                  <c:v>56555</c:v>
                </c:pt>
                <c:pt idx="10">
                  <c:v>49102</c:v>
                </c:pt>
                <c:pt idx="11">
                  <c:v>46130</c:v>
                </c:pt>
                <c:pt idx="12">
                  <c:v>43952</c:v>
                </c:pt>
                <c:pt idx="13">
                  <c:v>38132</c:v>
                </c:pt>
                <c:pt idx="14">
                  <c:v>35334</c:v>
                </c:pt>
                <c:pt idx="15">
                  <c:v>32163</c:v>
                </c:pt>
                <c:pt idx="16">
                  <c:v>30402</c:v>
                </c:pt>
                <c:pt idx="17">
                  <c:v>28590</c:v>
                </c:pt>
                <c:pt idx="18">
                  <c:v>27407</c:v>
                </c:pt>
                <c:pt idx="19">
                  <c:v>25535</c:v>
                </c:pt>
                <c:pt idx="20">
                  <c:v>24595</c:v>
                </c:pt>
                <c:pt idx="21">
                  <c:v>22006</c:v>
                </c:pt>
                <c:pt idx="22">
                  <c:v>19821</c:v>
                </c:pt>
                <c:pt idx="23">
                  <c:v>16294</c:v>
                </c:pt>
                <c:pt idx="24">
                  <c:v>13891</c:v>
                </c:pt>
                <c:pt idx="25">
                  <c:v>11161</c:v>
                </c:pt>
                <c:pt idx="26">
                  <c:v>9040</c:v>
                </c:pt>
                <c:pt idx="27">
                  <c:v>7069</c:v>
                </c:pt>
                <c:pt idx="28">
                  <c:v>5527</c:v>
                </c:pt>
                <c:pt idx="29">
                  <c:v>4202</c:v>
                </c:pt>
                <c:pt idx="30">
                  <c:v>2900</c:v>
                </c:pt>
                <c:pt idx="31">
                  <c:v>1958</c:v>
                </c:pt>
                <c:pt idx="32">
                  <c:v>1102</c:v>
                </c:pt>
                <c:pt idx="33">
                  <c:v>563</c:v>
                </c:pt>
                <c:pt idx="34">
                  <c:v>213</c:v>
                </c:pt>
                <c:pt idx="35">
                  <c:v>175</c:v>
                </c:pt>
                <c:pt idx="36">
                  <c:v>100</c:v>
                </c:pt>
                <c:pt idx="37">
                  <c:v>79</c:v>
                </c:pt>
                <c:pt idx="38">
                  <c:v>61</c:v>
                </c:pt>
                <c:pt idx="39">
                  <c:v>37</c:v>
                </c:pt>
                <c:pt idx="40">
                  <c:v>31</c:v>
                </c:pt>
                <c:pt idx="41">
                  <c:v>6</c:v>
                </c:pt>
                <c:pt idx="42">
                  <c:v>7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F3-4C39-8D54-17054C03BBD8}"/>
            </c:ext>
          </c:extLst>
        </c:ser>
        <c:ser>
          <c:idx val="1"/>
          <c:order val="1"/>
          <c:tx>
            <c:strRef>
              <c:f>'G65+2018a2101 (2)'!$C$32:$C$33</c:f>
              <c:strCache>
                <c:ptCount val="2"/>
                <c:pt idx="0">
                  <c:v>2051</c:v>
                </c:pt>
                <c:pt idx="1">
                  <c:v>muži</c:v>
                </c:pt>
              </c:strCache>
            </c:strRef>
          </c:tx>
          <c:spPr>
            <a:noFill/>
            <a:ln w="12700">
              <a:solidFill>
                <a:srgbClr val="00B050"/>
              </a:solidFill>
            </a:ln>
            <a:effectLst/>
          </c:spPr>
          <c:invertIfNegative val="0"/>
          <c:cat>
            <c:strRef>
              <c:f>'G65+2018a2101 (2)'!$A$34:$A$79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(2)'!$C$34:$C$79</c:f>
              <c:numCache>
                <c:formatCode>0</c:formatCode>
                <c:ptCount val="46"/>
                <c:pt idx="0">
                  <c:v>-70417</c:v>
                </c:pt>
                <c:pt idx="1">
                  <c:v>-69553</c:v>
                </c:pt>
                <c:pt idx="2">
                  <c:v>-68417</c:v>
                </c:pt>
                <c:pt idx="3">
                  <c:v>-68369</c:v>
                </c:pt>
                <c:pt idx="4">
                  <c:v>-67497</c:v>
                </c:pt>
                <c:pt idx="5">
                  <c:v>-69966</c:v>
                </c:pt>
                <c:pt idx="6">
                  <c:v>-74964</c:v>
                </c:pt>
                <c:pt idx="7">
                  <c:v>-75234</c:v>
                </c:pt>
                <c:pt idx="8">
                  <c:v>-74387</c:v>
                </c:pt>
                <c:pt idx="9">
                  <c:v>-74338</c:v>
                </c:pt>
                <c:pt idx="10">
                  <c:v>-73137</c:v>
                </c:pt>
                <c:pt idx="11">
                  <c:v>-71839</c:v>
                </c:pt>
                <c:pt idx="12">
                  <c:v>-65402</c:v>
                </c:pt>
                <c:pt idx="13">
                  <c:v>-56989</c:v>
                </c:pt>
                <c:pt idx="14">
                  <c:v>-51421</c:v>
                </c:pt>
                <c:pt idx="15">
                  <c:v>-47150</c:v>
                </c:pt>
                <c:pt idx="16">
                  <c:v>-43164</c:v>
                </c:pt>
                <c:pt idx="17">
                  <c:v>-38585</c:v>
                </c:pt>
                <c:pt idx="18">
                  <c:v>-36148</c:v>
                </c:pt>
                <c:pt idx="19">
                  <c:v>-33737</c:v>
                </c:pt>
                <c:pt idx="20">
                  <c:v>-32104</c:v>
                </c:pt>
                <c:pt idx="21">
                  <c:v>-30415</c:v>
                </c:pt>
                <c:pt idx="22">
                  <c:v>-26077</c:v>
                </c:pt>
                <c:pt idx="23">
                  <c:v>-20655</c:v>
                </c:pt>
                <c:pt idx="24">
                  <c:v>-17388</c:v>
                </c:pt>
                <c:pt idx="25">
                  <c:v>-14537</c:v>
                </c:pt>
                <c:pt idx="26">
                  <c:v>-11893</c:v>
                </c:pt>
                <c:pt idx="27">
                  <c:v>-10329</c:v>
                </c:pt>
                <c:pt idx="28">
                  <c:v>-8770</c:v>
                </c:pt>
                <c:pt idx="29">
                  <c:v>-6977</c:v>
                </c:pt>
                <c:pt idx="30">
                  <c:v>-5282</c:v>
                </c:pt>
                <c:pt idx="31">
                  <c:v>-3836</c:v>
                </c:pt>
                <c:pt idx="32">
                  <c:v>-2721</c:v>
                </c:pt>
                <c:pt idx="33">
                  <c:v>-1872</c:v>
                </c:pt>
                <c:pt idx="34">
                  <c:v>-1220</c:v>
                </c:pt>
                <c:pt idx="35">
                  <c:v>-760</c:v>
                </c:pt>
                <c:pt idx="36">
                  <c:v>-447</c:v>
                </c:pt>
                <c:pt idx="37">
                  <c:v>-269</c:v>
                </c:pt>
                <c:pt idx="38">
                  <c:v>-155</c:v>
                </c:pt>
                <c:pt idx="39">
                  <c:v>-80</c:v>
                </c:pt>
                <c:pt idx="40">
                  <c:v>-33</c:v>
                </c:pt>
                <c:pt idx="41">
                  <c:v>-17</c:v>
                </c:pt>
                <c:pt idx="42">
                  <c:v>-8</c:v>
                </c:pt>
                <c:pt idx="43">
                  <c:v>-3</c:v>
                </c:pt>
                <c:pt idx="44">
                  <c:v>-1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F3-4C39-8D54-17054C03BBD8}"/>
            </c:ext>
          </c:extLst>
        </c:ser>
        <c:ser>
          <c:idx val="5"/>
          <c:order val="3"/>
          <c:tx>
            <c:strRef>
              <c:f>'G65+2018a2101 (2)'!$G$32:$G$33</c:f>
              <c:strCache>
                <c:ptCount val="2"/>
                <c:pt idx="0">
                  <c:v>2051</c:v>
                </c:pt>
                <c:pt idx="1">
                  <c:v>ženy</c:v>
                </c:pt>
              </c:strCache>
            </c:strRef>
          </c:tx>
          <c:spPr>
            <a:noFill/>
            <a:ln w="12700">
              <a:solidFill>
                <a:srgbClr val="00B050"/>
              </a:solidFill>
            </a:ln>
            <a:effectLst/>
          </c:spPr>
          <c:invertIfNegative val="0"/>
          <c:cat>
            <c:strRef>
              <c:f>'G65+2018a2101 (2)'!$A$34:$A$79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(2)'!$G$34:$G$79</c:f>
              <c:numCache>
                <c:formatCode>#,##0</c:formatCode>
                <c:ptCount val="46"/>
                <c:pt idx="0">
                  <c:v>69877</c:v>
                </c:pt>
                <c:pt idx="1">
                  <c:v>69135</c:v>
                </c:pt>
                <c:pt idx="2">
                  <c:v>68735</c:v>
                </c:pt>
                <c:pt idx="3">
                  <c:v>69722</c:v>
                </c:pt>
                <c:pt idx="4">
                  <c:v>69308</c:v>
                </c:pt>
                <c:pt idx="5">
                  <c:v>71950</c:v>
                </c:pt>
                <c:pt idx="6">
                  <c:v>78543</c:v>
                </c:pt>
                <c:pt idx="7">
                  <c:v>80175</c:v>
                </c:pt>
                <c:pt idx="8">
                  <c:v>80342</c:v>
                </c:pt>
                <c:pt idx="9">
                  <c:v>81113</c:v>
                </c:pt>
                <c:pt idx="10">
                  <c:v>81555</c:v>
                </c:pt>
                <c:pt idx="11">
                  <c:v>80634</c:v>
                </c:pt>
                <c:pt idx="12">
                  <c:v>73807</c:v>
                </c:pt>
                <c:pt idx="13">
                  <c:v>65899</c:v>
                </c:pt>
                <c:pt idx="14">
                  <c:v>60775</c:v>
                </c:pt>
                <c:pt idx="15">
                  <c:v>56852</c:v>
                </c:pt>
                <c:pt idx="16">
                  <c:v>52751</c:v>
                </c:pt>
                <c:pt idx="17">
                  <c:v>48628</c:v>
                </c:pt>
                <c:pt idx="18">
                  <c:v>46572</c:v>
                </c:pt>
                <c:pt idx="19">
                  <c:v>45005</c:v>
                </c:pt>
                <c:pt idx="20">
                  <c:v>44026</c:v>
                </c:pt>
                <c:pt idx="21">
                  <c:v>42980</c:v>
                </c:pt>
                <c:pt idx="22">
                  <c:v>38568</c:v>
                </c:pt>
                <c:pt idx="23">
                  <c:v>31710</c:v>
                </c:pt>
                <c:pt idx="24">
                  <c:v>27870</c:v>
                </c:pt>
                <c:pt idx="25">
                  <c:v>24070</c:v>
                </c:pt>
                <c:pt idx="26">
                  <c:v>20672</c:v>
                </c:pt>
                <c:pt idx="27">
                  <c:v>19129</c:v>
                </c:pt>
                <c:pt idx="28">
                  <c:v>16991</c:v>
                </c:pt>
                <c:pt idx="29">
                  <c:v>14237</c:v>
                </c:pt>
                <c:pt idx="30">
                  <c:v>11287</c:v>
                </c:pt>
                <c:pt idx="31">
                  <c:v>8613</c:v>
                </c:pt>
                <c:pt idx="32">
                  <c:v>6335</c:v>
                </c:pt>
                <c:pt idx="33">
                  <c:v>4557</c:v>
                </c:pt>
                <c:pt idx="34">
                  <c:v>3124</c:v>
                </c:pt>
                <c:pt idx="35">
                  <c:v>1988</c:v>
                </c:pt>
                <c:pt idx="36">
                  <c:v>1209</c:v>
                </c:pt>
                <c:pt idx="37">
                  <c:v>741</c:v>
                </c:pt>
                <c:pt idx="38">
                  <c:v>441</c:v>
                </c:pt>
                <c:pt idx="39">
                  <c:v>233</c:v>
                </c:pt>
                <c:pt idx="40">
                  <c:v>99</c:v>
                </c:pt>
                <c:pt idx="41">
                  <c:v>51</c:v>
                </c:pt>
                <c:pt idx="42">
                  <c:v>24</c:v>
                </c:pt>
                <c:pt idx="43">
                  <c:v>10</c:v>
                </c:pt>
                <c:pt idx="44">
                  <c:v>4</c:v>
                </c:pt>
                <c:pt idx="4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F3-4C39-8D54-17054C03B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90708208"/>
        <c:axId val="390704464"/>
      </c:barChart>
      <c:catAx>
        <c:axId val="390708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Věk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alpha val="93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90704464"/>
        <c:crossesAt val="0"/>
        <c:auto val="1"/>
        <c:lblAlgn val="ctr"/>
        <c:lblOffset val="100"/>
        <c:noMultiLvlLbl val="0"/>
      </c:catAx>
      <c:valAx>
        <c:axId val="390704464"/>
        <c:scaling>
          <c:orientation val="minMax"/>
          <c:max val="90000"/>
          <c:min val="-90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Počet osob (v tis.)</a:t>
                </a:r>
              </a:p>
            </c:rich>
          </c:tx>
          <c:layout>
            <c:manualLayout>
              <c:xMode val="edge"/>
              <c:yMode val="edge"/>
              <c:x val="0.41426160337552742"/>
              <c:y val="0.956548857451145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;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90708208"/>
        <c:crosses val="max"/>
        <c:crossBetween val="between"/>
        <c:majorUnit val="10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0759493670886076"/>
          <c:y val="8.2941923025176847E-2"/>
          <c:w val="0.21235430825569573"/>
          <c:h val="0.193907638888888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alpha val="99000"/>
        </a:schemeClr>
      </a:solidFill>
      <a:round/>
    </a:ln>
    <a:effectLst/>
  </c:spPr>
  <c:txPr>
    <a:bodyPr/>
    <a:lstStyle/>
    <a:p>
      <a:pPr>
        <a:defRPr sz="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2942455935354"/>
          <c:y val="7.0721902726332012E-2"/>
          <c:w val="0.82801121594793181"/>
          <c:h val="0.812718055555555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'G65+2018a2101 (2)'!$B$32:$B$33</c:f>
              <c:strCache>
                <c:ptCount val="2"/>
                <c:pt idx="0">
                  <c:v>2018</c:v>
                </c:pt>
                <c:pt idx="1">
                  <c:v>muži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'G65+2018a2101 (2)'!$A$34:$A$79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(2)'!$B$34:$B$79</c:f>
              <c:numCache>
                <c:formatCode>0</c:formatCode>
                <c:ptCount val="46"/>
                <c:pt idx="0">
                  <c:v>-66763</c:v>
                </c:pt>
                <c:pt idx="1">
                  <c:v>-65409</c:v>
                </c:pt>
                <c:pt idx="2">
                  <c:v>-63502</c:v>
                </c:pt>
                <c:pt idx="3">
                  <c:v>-60325</c:v>
                </c:pt>
                <c:pt idx="4">
                  <c:v>-61105</c:v>
                </c:pt>
                <c:pt idx="5">
                  <c:v>-61145</c:v>
                </c:pt>
                <c:pt idx="6">
                  <c:v>-57241</c:v>
                </c:pt>
                <c:pt idx="7">
                  <c:v>-43880</c:v>
                </c:pt>
                <c:pt idx="8">
                  <c:v>-44723</c:v>
                </c:pt>
                <c:pt idx="9">
                  <c:v>-41947</c:v>
                </c:pt>
                <c:pt idx="10">
                  <c:v>-35550</c:v>
                </c:pt>
                <c:pt idx="11">
                  <c:v>-32445</c:v>
                </c:pt>
                <c:pt idx="12">
                  <c:v>-30396</c:v>
                </c:pt>
                <c:pt idx="13">
                  <c:v>-24966</c:v>
                </c:pt>
                <c:pt idx="14">
                  <c:v>-22545</c:v>
                </c:pt>
                <c:pt idx="15">
                  <c:v>-19630</c:v>
                </c:pt>
                <c:pt idx="16">
                  <c:v>-17759</c:v>
                </c:pt>
                <c:pt idx="17">
                  <c:v>-16493</c:v>
                </c:pt>
                <c:pt idx="18">
                  <c:v>-15078</c:v>
                </c:pt>
                <c:pt idx="19">
                  <c:v>-13531</c:v>
                </c:pt>
                <c:pt idx="20">
                  <c:v>-12499</c:v>
                </c:pt>
                <c:pt idx="21">
                  <c:v>-10679</c:v>
                </c:pt>
                <c:pt idx="22">
                  <c:v>-9134</c:v>
                </c:pt>
                <c:pt idx="23">
                  <c:v>-7190</c:v>
                </c:pt>
                <c:pt idx="24">
                  <c:v>-5730</c:v>
                </c:pt>
                <c:pt idx="25">
                  <c:v>-4350</c:v>
                </c:pt>
                <c:pt idx="26">
                  <c:v>-3227</c:v>
                </c:pt>
                <c:pt idx="27">
                  <c:v>-2372</c:v>
                </c:pt>
                <c:pt idx="28">
                  <c:v>-1646</c:v>
                </c:pt>
                <c:pt idx="29">
                  <c:v>-1258</c:v>
                </c:pt>
                <c:pt idx="30">
                  <c:v>-782</c:v>
                </c:pt>
                <c:pt idx="31">
                  <c:v>-504</c:v>
                </c:pt>
                <c:pt idx="32">
                  <c:v>-262</c:v>
                </c:pt>
                <c:pt idx="33">
                  <c:v>-144</c:v>
                </c:pt>
                <c:pt idx="34">
                  <c:v>-57</c:v>
                </c:pt>
                <c:pt idx="35">
                  <c:v>-49</c:v>
                </c:pt>
                <c:pt idx="36">
                  <c:v>-40</c:v>
                </c:pt>
                <c:pt idx="37">
                  <c:v>-28</c:v>
                </c:pt>
                <c:pt idx="38">
                  <c:v>-23</c:v>
                </c:pt>
                <c:pt idx="39">
                  <c:v>-19</c:v>
                </c:pt>
                <c:pt idx="40">
                  <c:v>-1</c:v>
                </c:pt>
                <c:pt idx="41">
                  <c:v>-2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0-41F7-B771-674A857DCEDE}"/>
            </c:ext>
          </c:extLst>
        </c:ser>
        <c:ser>
          <c:idx val="4"/>
          <c:order val="2"/>
          <c:tx>
            <c:strRef>
              <c:f>'G65+2018a2101 (2)'!$F$32:$F$33</c:f>
              <c:strCache>
                <c:ptCount val="2"/>
                <c:pt idx="0">
                  <c:v>2018</c:v>
                </c:pt>
                <c:pt idx="1">
                  <c:v>ženy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'G65+2018a2101 (2)'!$A$34:$A$79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(2)'!$F$34:$F$79</c:f>
              <c:numCache>
                <c:formatCode>#,##0</c:formatCode>
                <c:ptCount val="46"/>
                <c:pt idx="0">
                  <c:v>74803</c:v>
                </c:pt>
                <c:pt idx="1">
                  <c:v>75370</c:v>
                </c:pt>
                <c:pt idx="2">
                  <c:v>73404</c:v>
                </c:pt>
                <c:pt idx="3">
                  <c:v>71208</c:v>
                </c:pt>
                <c:pt idx="4">
                  <c:v>72659</c:v>
                </c:pt>
                <c:pt idx="5">
                  <c:v>75106</c:v>
                </c:pt>
                <c:pt idx="6">
                  <c:v>71996</c:v>
                </c:pt>
                <c:pt idx="7">
                  <c:v>57815</c:v>
                </c:pt>
                <c:pt idx="8">
                  <c:v>59253</c:v>
                </c:pt>
                <c:pt idx="9">
                  <c:v>56555</c:v>
                </c:pt>
                <c:pt idx="10">
                  <c:v>49102</c:v>
                </c:pt>
                <c:pt idx="11">
                  <c:v>46130</c:v>
                </c:pt>
                <c:pt idx="12">
                  <c:v>43952</c:v>
                </c:pt>
                <c:pt idx="13">
                  <c:v>38132</c:v>
                </c:pt>
                <c:pt idx="14">
                  <c:v>35334</c:v>
                </c:pt>
                <c:pt idx="15">
                  <c:v>32163</c:v>
                </c:pt>
                <c:pt idx="16">
                  <c:v>30402</c:v>
                </c:pt>
                <c:pt idx="17">
                  <c:v>28590</c:v>
                </c:pt>
                <c:pt idx="18">
                  <c:v>27407</c:v>
                </c:pt>
                <c:pt idx="19">
                  <c:v>25535</c:v>
                </c:pt>
                <c:pt idx="20">
                  <c:v>24595</c:v>
                </c:pt>
                <c:pt idx="21">
                  <c:v>22006</c:v>
                </c:pt>
                <c:pt idx="22">
                  <c:v>19821</c:v>
                </c:pt>
                <c:pt idx="23">
                  <c:v>16294</c:v>
                </c:pt>
                <c:pt idx="24">
                  <c:v>13891</c:v>
                </c:pt>
                <c:pt idx="25">
                  <c:v>11161</c:v>
                </c:pt>
                <c:pt idx="26">
                  <c:v>9040</c:v>
                </c:pt>
                <c:pt idx="27">
                  <c:v>7069</c:v>
                </c:pt>
                <c:pt idx="28">
                  <c:v>5527</c:v>
                </c:pt>
                <c:pt idx="29">
                  <c:v>4202</c:v>
                </c:pt>
                <c:pt idx="30">
                  <c:v>2900</c:v>
                </c:pt>
                <c:pt idx="31">
                  <c:v>1958</c:v>
                </c:pt>
                <c:pt idx="32">
                  <c:v>1102</c:v>
                </c:pt>
                <c:pt idx="33">
                  <c:v>563</c:v>
                </c:pt>
                <c:pt idx="34">
                  <c:v>213</c:v>
                </c:pt>
                <c:pt idx="35">
                  <c:v>175</c:v>
                </c:pt>
                <c:pt idx="36">
                  <c:v>100</c:v>
                </c:pt>
                <c:pt idx="37">
                  <c:v>79</c:v>
                </c:pt>
                <c:pt idx="38">
                  <c:v>61</c:v>
                </c:pt>
                <c:pt idx="39">
                  <c:v>37</c:v>
                </c:pt>
                <c:pt idx="40">
                  <c:v>31</c:v>
                </c:pt>
                <c:pt idx="41">
                  <c:v>6</c:v>
                </c:pt>
                <c:pt idx="42">
                  <c:v>7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0-41F7-B771-674A857DCEDE}"/>
            </c:ext>
          </c:extLst>
        </c:ser>
        <c:ser>
          <c:idx val="2"/>
          <c:order val="1"/>
          <c:tx>
            <c:strRef>
              <c:f>'G65+2018a2101 (2)'!$D$32:$D$33</c:f>
              <c:strCache>
                <c:ptCount val="2"/>
                <c:pt idx="0">
                  <c:v>2075</c:v>
                </c:pt>
                <c:pt idx="1">
                  <c:v>muži</c:v>
                </c:pt>
              </c:strCache>
            </c:strRef>
          </c:tx>
          <c:spPr>
            <a:noFill/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'G65+2018a2101 (2)'!$A$34:$A$79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(2)'!$D$34:$D$79</c:f>
              <c:numCache>
                <c:formatCode>0</c:formatCode>
                <c:ptCount val="46"/>
                <c:pt idx="0">
                  <c:v>-67461</c:v>
                </c:pt>
                <c:pt idx="1">
                  <c:v>-67744</c:v>
                </c:pt>
                <c:pt idx="2">
                  <c:v>-64870</c:v>
                </c:pt>
                <c:pt idx="3">
                  <c:v>-60295</c:v>
                </c:pt>
                <c:pt idx="4">
                  <c:v>-56782</c:v>
                </c:pt>
                <c:pt idx="5">
                  <c:v>-54185</c:v>
                </c:pt>
                <c:pt idx="6">
                  <c:v>-51681</c:v>
                </c:pt>
                <c:pt idx="7">
                  <c:v>-50586</c:v>
                </c:pt>
                <c:pt idx="8">
                  <c:v>-49055</c:v>
                </c:pt>
                <c:pt idx="9">
                  <c:v>-48444</c:v>
                </c:pt>
                <c:pt idx="10">
                  <c:v>-46662</c:v>
                </c:pt>
                <c:pt idx="11">
                  <c:v>-46265</c:v>
                </c:pt>
                <c:pt idx="12">
                  <c:v>-45343</c:v>
                </c:pt>
                <c:pt idx="13">
                  <c:v>-44270</c:v>
                </c:pt>
                <c:pt idx="14">
                  <c:v>-45010</c:v>
                </c:pt>
                <c:pt idx="15">
                  <c:v>-47263</c:v>
                </c:pt>
                <c:pt idx="16">
                  <c:v>-50191</c:v>
                </c:pt>
                <c:pt idx="17">
                  <c:v>-48499</c:v>
                </c:pt>
                <c:pt idx="18">
                  <c:v>-48579</c:v>
                </c:pt>
                <c:pt idx="19">
                  <c:v>-46018</c:v>
                </c:pt>
                <c:pt idx="20">
                  <c:v>-42654</c:v>
                </c:pt>
                <c:pt idx="21">
                  <c:v>-40753</c:v>
                </c:pt>
                <c:pt idx="22">
                  <c:v>-37274</c:v>
                </c:pt>
                <c:pt idx="23">
                  <c:v>-34242</c:v>
                </c:pt>
                <c:pt idx="24">
                  <c:v>-31011</c:v>
                </c:pt>
                <c:pt idx="25">
                  <c:v>-27255</c:v>
                </c:pt>
                <c:pt idx="26">
                  <c:v>-23443</c:v>
                </c:pt>
                <c:pt idx="27">
                  <c:v>-20094</c:v>
                </c:pt>
                <c:pt idx="28">
                  <c:v>-16660</c:v>
                </c:pt>
                <c:pt idx="29">
                  <c:v>-14170</c:v>
                </c:pt>
                <c:pt idx="30">
                  <c:v>-12142</c:v>
                </c:pt>
                <c:pt idx="31">
                  <c:v>-9478</c:v>
                </c:pt>
                <c:pt idx="32">
                  <c:v>-7070</c:v>
                </c:pt>
                <c:pt idx="33">
                  <c:v>-5161</c:v>
                </c:pt>
                <c:pt idx="34">
                  <c:v>-3585</c:v>
                </c:pt>
                <c:pt idx="35">
                  <c:v>-2401</c:v>
                </c:pt>
                <c:pt idx="36">
                  <c:v>-1438</c:v>
                </c:pt>
                <c:pt idx="37">
                  <c:v>-795</c:v>
                </c:pt>
                <c:pt idx="38">
                  <c:v>-439</c:v>
                </c:pt>
                <c:pt idx="39">
                  <c:v>-238</c:v>
                </c:pt>
                <c:pt idx="40">
                  <c:v>-124</c:v>
                </c:pt>
                <c:pt idx="41">
                  <c:v>-61</c:v>
                </c:pt>
                <c:pt idx="42">
                  <c:v>-30</c:v>
                </c:pt>
                <c:pt idx="43">
                  <c:v>-14</c:v>
                </c:pt>
                <c:pt idx="44">
                  <c:v>-7</c:v>
                </c:pt>
                <c:pt idx="45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0-41F7-B771-674A857DCEDE}"/>
            </c:ext>
          </c:extLst>
        </c:ser>
        <c:ser>
          <c:idx val="6"/>
          <c:order val="3"/>
          <c:tx>
            <c:strRef>
              <c:f>'G65+2018a2101 (2)'!$H$32:$H$33</c:f>
              <c:strCache>
                <c:ptCount val="2"/>
                <c:pt idx="0">
                  <c:v>2075</c:v>
                </c:pt>
                <c:pt idx="1">
                  <c:v>ženy</c:v>
                </c:pt>
              </c:strCache>
            </c:strRef>
          </c:tx>
          <c:spPr>
            <a:noFill/>
            <a:ln w="127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'G65+2018a2101 (2)'!$A$34:$A$79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(2)'!$H$34:$H$79</c:f>
              <c:numCache>
                <c:formatCode>#,##0</c:formatCode>
                <c:ptCount val="46"/>
                <c:pt idx="0">
                  <c:v>67144</c:v>
                </c:pt>
                <c:pt idx="1">
                  <c:v>67254</c:v>
                </c:pt>
                <c:pt idx="2">
                  <c:v>65026</c:v>
                </c:pt>
                <c:pt idx="3">
                  <c:v>59664</c:v>
                </c:pt>
                <c:pt idx="4">
                  <c:v>56865</c:v>
                </c:pt>
                <c:pt idx="5">
                  <c:v>54084</c:v>
                </c:pt>
                <c:pt idx="6">
                  <c:v>52037</c:v>
                </c:pt>
                <c:pt idx="7">
                  <c:v>51167</c:v>
                </c:pt>
                <c:pt idx="8">
                  <c:v>49968</c:v>
                </c:pt>
                <c:pt idx="9">
                  <c:v>49079</c:v>
                </c:pt>
                <c:pt idx="10">
                  <c:v>48574</c:v>
                </c:pt>
                <c:pt idx="11">
                  <c:v>48368</c:v>
                </c:pt>
                <c:pt idx="12">
                  <c:v>47986</c:v>
                </c:pt>
                <c:pt idx="13">
                  <c:v>47298</c:v>
                </c:pt>
                <c:pt idx="14">
                  <c:v>48575</c:v>
                </c:pt>
                <c:pt idx="15">
                  <c:v>51845</c:v>
                </c:pt>
                <c:pt idx="16">
                  <c:v>55990</c:v>
                </c:pt>
                <c:pt idx="17">
                  <c:v>54624</c:v>
                </c:pt>
                <c:pt idx="18">
                  <c:v>55737</c:v>
                </c:pt>
                <c:pt idx="19">
                  <c:v>54591</c:v>
                </c:pt>
                <c:pt idx="20">
                  <c:v>51809</c:v>
                </c:pt>
                <c:pt idx="21">
                  <c:v>51004</c:v>
                </c:pt>
                <c:pt idx="22">
                  <c:v>47098</c:v>
                </c:pt>
                <c:pt idx="23">
                  <c:v>44396</c:v>
                </c:pt>
                <c:pt idx="24">
                  <c:v>41777</c:v>
                </c:pt>
                <c:pt idx="25">
                  <c:v>37802</c:v>
                </c:pt>
                <c:pt idx="26">
                  <c:v>33827</c:v>
                </c:pt>
                <c:pt idx="27">
                  <c:v>30325</c:v>
                </c:pt>
                <c:pt idx="28">
                  <c:v>26099</c:v>
                </c:pt>
                <c:pt idx="29">
                  <c:v>22917</c:v>
                </c:pt>
                <c:pt idx="30">
                  <c:v>20614</c:v>
                </c:pt>
                <c:pt idx="31">
                  <c:v>16844</c:v>
                </c:pt>
                <c:pt idx="32">
                  <c:v>13088</c:v>
                </c:pt>
                <c:pt idx="33">
                  <c:v>9897</c:v>
                </c:pt>
                <c:pt idx="34">
                  <c:v>7186</c:v>
                </c:pt>
                <c:pt idx="35">
                  <c:v>4936</c:v>
                </c:pt>
                <c:pt idx="36">
                  <c:v>3017</c:v>
                </c:pt>
                <c:pt idx="37">
                  <c:v>1727</c:v>
                </c:pt>
                <c:pt idx="38">
                  <c:v>979</c:v>
                </c:pt>
                <c:pt idx="39">
                  <c:v>539</c:v>
                </c:pt>
                <c:pt idx="40">
                  <c:v>282</c:v>
                </c:pt>
                <c:pt idx="41">
                  <c:v>140</c:v>
                </c:pt>
                <c:pt idx="42">
                  <c:v>69</c:v>
                </c:pt>
                <c:pt idx="43">
                  <c:v>33</c:v>
                </c:pt>
                <c:pt idx="44">
                  <c:v>15</c:v>
                </c:pt>
                <c:pt idx="4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B0-41F7-B771-674A857DC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90708208"/>
        <c:axId val="390704464"/>
      </c:barChart>
      <c:catAx>
        <c:axId val="390708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Věk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accent3">
                <a:lumMod val="50000"/>
                <a:alpha val="93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90704464"/>
        <c:crosses val="autoZero"/>
        <c:auto val="1"/>
        <c:lblAlgn val="ctr"/>
        <c:lblOffset val="100"/>
        <c:noMultiLvlLbl val="0"/>
      </c:catAx>
      <c:valAx>
        <c:axId val="390704464"/>
        <c:scaling>
          <c:orientation val="minMax"/>
          <c:max val="90000"/>
          <c:min val="-90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Počet osob (v tis.)</a:t>
                </a:r>
              </a:p>
            </c:rich>
          </c:tx>
          <c:layout>
            <c:manualLayout>
              <c:xMode val="edge"/>
              <c:yMode val="edge"/>
              <c:x val="0.43534818432506062"/>
              <c:y val="0.967847969051185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;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90708208"/>
        <c:crosses val="max"/>
        <c:crossBetween val="between"/>
        <c:majorUnit val="10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7046413502109699E-2"/>
          <c:y val="0.10186023143824403"/>
          <c:w val="0.2138600326598461"/>
          <c:h val="0.2043663194444444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alpha val="99000"/>
        </a:schemeClr>
      </a:solidFill>
      <a:round/>
    </a:ln>
    <a:effectLst/>
  </c:spPr>
  <c:txPr>
    <a:bodyPr/>
    <a:lstStyle/>
    <a:p>
      <a:pPr>
        <a:defRPr sz="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5545437799679"/>
          <c:y val="7.0721902726332012E-2"/>
          <c:w val="0.82328518612928858"/>
          <c:h val="0.80016284722222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'G65+2018a2101 (2)'!$B$32:$B$33</c:f>
              <c:strCache>
                <c:ptCount val="2"/>
                <c:pt idx="0">
                  <c:v>2018</c:v>
                </c:pt>
                <c:pt idx="1">
                  <c:v>muži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'G65+2018a2101 (2)'!$A$34:$A$79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(2)'!$B$34:$B$79</c:f>
              <c:numCache>
                <c:formatCode>0</c:formatCode>
                <c:ptCount val="46"/>
                <c:pt idx="0">
                  <c:v>-66763</c:v>
                </c:pt>
                <c:pt idx="1">
                  <c:v>-65409</c:v>
                </c:pt>
                <c:pt idx="2">
                  <c:v>-63502</c:v>
                </c:pt>
                <c:pt idx="3">
                  <c:v>-60325</c:v>
                </c:pt>
                <c:pt idx="4">
                  <c:v>-61105</c:v>
                </c:pt>
                <c:pt idx="5">
                  <c:v>-61145</c:v>
                </c:pt>
                <c:pt idx="6">
                  <c:v>-57241</c:v>
                </c:pt>
                <c:pt idx="7">
                  <c:v>-43880</c:v>
                </c:pt>
                <c:pt idx="8">
                  <c:v>-44723</c:v>
                </c:pt>
                <c:pt idx="9">
                  <c:v>-41947</c:v>
                </c:pt>
                <c:pt idx="10">
                  <c:v>-35550</c:v>
                </c:pt>
                <c:pt idx="11">
                  <c:v>-32445</c:v>
                </c:pt>
                <c:pt idx="12">
                  <c:v>-30396</c:v>
                </c:pt>
                <c:pt idx="13">
                  <c:v>-24966</c:v>
                </c:pt>
                <c:pt idx="14">
                  <c:v>-22545</c:v>
                </c:pt>
                <c:pt idx="15">
                  <c:v>-19630</c:v>
                </c:pt>
                <c:pt idx="16">
                  <c:v>-17759</c:v>
                </c:pt>
                <c:pt idx="17">
                  <c:v>-16493</c:v>
                </c:pt>
                <c:pt idx="18">
                  <c:v>-15078</c:v>
                </c:pt>
                <c:pt idx="19">
                  <c:v>-13531</c:v>
                </c:pt>
                <c:pt idx="20">
                  <c:v>-12499</c:v>
                </c:pt>
                <c:pt idx="21">
                  <c:v>-10679</c:v>
                </c:pt>
                <c:pt idx="22">
                  <c:v>-9134</c:v>
                </c:pt>
                <c:pt idx="23">
                  <c:v>-7190</c:v>
                </c:pt>
                <c:pt idx="24">
                  <c:v>-5730</c:v>
                </c:pt>
                <c:pt idx="25">
                  <c:v>-4350</c:v>
                </c:pt>
                <c:pt idx="26">
                  <c:v>-3227</c:v>
                </c:pt>
                <c:pt idx="27">
                  <c:v>-2372</c:v>
                </c:pt>
                <c:pt idx="28">
                  <c:v>-1646</c:v>
                </c:pt>
                <c:pt idx="29">
                  <c:v>-1258</c:v>
                </c:pt>
                <c:pt idx="30">
                  <c:v>-782</c:v>
                </c:pt>
                <c:pt idx="31">
                  <c:v>-504</c:v>
                </c:pt>
                <c:pt idx="32">
                  <c:v>-262</c:v>
                </c:pt>
                <c:pt idx="33">
                  <c:v>-144</c:v>
                </c:pt>
                <c:pt idx="34">
                  <c:v>-57</c:v>
                </c:pt>
                <c:pt idx="35">
                  <c:v>-49</c:v>
                </c:pt>
                <c:pt idx="36">
                  <c:v>-40</c:v>
                </c:pt>
                <c:pt idx="37">
                  <c:v>-28</c:v>
                </c:pt>
                <c:pt idx="38">
                  <c:v>-23</c:v>
                </c:pt>
                <c:pt idx="39">
                  <c:v>-19</c:v>
                </c:pt>
                <c:pt idx="40">
                  <c:v>-1</c:v>
                </c:pt>
                <c:pt idx="41">
                  <c:v>-2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2-46CB-A7AA-BD5CC4FB58D0}"/>
            </c:ext>
          </c:extLst>
        </c:ser>
        <c:ser>
          <c:idx val="4"/>
          <c:order val="1"/>
          <c:tx>
            <c:strRef>
              <c:f>'G65+2018a2101 (2)'!$F$32:$F$33</c:f>
              <c:strCache>
                <c:ptCount val="2"/>
                <c:pt idx="0">
                  <c:v>2018</c:v>
                </c:pt>
                <c:pt idx="1">
                  <c:v>ženy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'G65+2018a2101 (2)'!$A$34:$A$79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(2)'!$F$34:$F$79</c:f>
              <c:numCache>
                <c:formatCode>#,##0</c:formatCode>
                <c:ptCount val="46"/>
                <c:pt idx="0">
                  <c:v>74803</c:v>
                </c:pt>
                <c:pt idx="1">
                  <c:v>75370</c:v>
                </c:pt>
                <c:pt idx="2">
                  <c:v>73404</c:v>
                </c:pt>
                <c:pt idx="3">
                  <c:v>71208</c:v>
                </c:pt>
                <c:pt idx="4">
                  <c:v>72659</c:v>
                </c:pt>
                <c:pt idx="5">
                  <c:v>75106</c:v>
                </c:pt>
                <c:pt idx="6">
                  <c:v>71996</c:v>
                </c:pt>
                <c:pt idx="7">
                  <c:v>57815</c:v>
                </c:pt>
                <c:pt idx="8">
                  <c:v>59253</c:v>
                </c:pt>
                <c:pt idx="9">
                  <c:v>56555</c:v>
                </c:pt>
                <c:pt idx="10">
                  <c:v>49102</c:v>
                </c:pt>
                <c:pt idx="11">
                  <c:v>46130</c:v>
                </c:pt>
                <c:pt idx="12">
                  <c:v>43952</c:v>
                </c:pt>
                <c:pt idx="13">
                  <c:v>38132</c:v>
                </c:pt>
                <c:pt idx="14">
                  <c:v>35334</c:v>
                </c:pt>
                <c:pt idx="15">
                  <c:v>32163</c:v>
                </c:pt>
                <c:pt idx="16">
                  <c:v>30402</c:v>
                </c:pt>
                <c:pt idx="17">
                  <c:v>28590</c:v>
                </c:pt>
                <c:pt idx="18">
                  <c:v>27407</c:v>
                </c:pt>
                <c:pt idx="19">
                  <c:v>25535</c:v>
                </c:pt>
                <c:pt idx="20">
                  <c:v>24595</c:v>
                </c:pt>
                <c:pt idx="21">
                  <c:v>22006</c:v>
                </c:pt>
                <c:pt idx="22">
                  <c:v>19821</c:v>
                </c:pt>
                <c:pt idx="23">
                  <c:v>16294</c:v>
                </c:pt>
                <c:pt idx="24">
                  <c:v>13891</c:v>
                </c:pt>
                <c:pt idx="25">
                  <c:v>11161</c:v>
                </c:pt>
                <c:pt idx="26">
                  <c:v>9040</c:v>
                </c:pt>
                <c:pt idx="27">
                  <c:v>7069</c:v>
                </c:pt>
                <c:pt idx="28">
                  <c:v>5527</c:v>
                </c:pt>
                <c:pt idx="29">
                  <c:v>4202</c:v>
                </c:pt>
                <c:pt idx="30">
                  <c:v>2900</c:v>
                </c:pt>
                <c:pt idx="31">
                  <c:v>1958</c:v>
                </c:pt>
                <c:pt idx="32">
                  <c:v>1102</c:v>
                </c:pt>
                <c:pt idx="33">
                  <c:v>563</c:v>
                </c:pt>
                <c:pt idx="34">
                  <c:v>213</c:v>
                </c:pt>
                <c:pt idx="35">
                  <c:v>175</c:v>
                </c:pt>
                <c:pt idx="36">
                  <c:v>100</c:v>
                </c:pt>
                <c:pt idx="37">
                  <c:v>79</c:v>
                </c:pt>
                <c:pt idx="38">
                  <c:v>61</c:v>
                </c:pt>
                <c:pt idx="39">
                  <c:v>37</c:v>
                </c:pt>
                <c:pt idx="40">
                  <c:v>31</c:v>
                </c:pt>
                <c:pt idx="41">
                  <c:v>6</c:v>
                </c:pt>
                <c:pt idx="42">
                  <c:v>7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2-46CB-A7AA-BD5CC4FB58D0}"/>
            </c:ext>
          </c:extLst>
        </c:ser>
        <c:ser>
          <c:idx val="3"/>
          <c:order val="2"/>
          <c:tx>
            <c:strRef>
              <c:f>'G65+2018a2101 (2)'!$E$32:$E$33</c:f>
              <c:strCache>
                <c:ptCount val="2"/>
                <c:pt idx="0">
                  <c:v>2101</c:v>
                </c:pt>
                <c:pt idx="1">
                  <c:v>muži</c:v>
                </c:pt>
              </c:strCache>
            </c:strRef>
          </c:tx>
          <c:spPr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'G65+2018a2101 (2)'!$A$34:$A$79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(2)'!$E$34:$E$79</c:f>
              <c:numCache>
                <c:formatCode>0</c:formatCode>
                <c:ptCount val="46"/>
                <c:pt idx="0">
                  <c:v>-58891</c:v>
                </c:pt>
                <c:pt idx="1">
                  <c:v>-57945</c:v>
                </c:pt>
                <c:pt idx="2">
                  <c:v>-57123</c:v>
                </c:pt>
                <c:pt idx="3">
                  <c:v>-56443</c:v>
                </c:pt>
                <c:pt idx="4">
                  <c:v>-55913</c:v>
                </c:pt>
                <c:pt idx="5">
                  <c:v>-55529</c:v>
                </c:pt>
                <c:pt idx="6">
                  <c:v>-55281</c:v>
                </c:pt>
                <c:pt idx="7">
                  <c:v>-55151</c:v>
                </c:pt>
                <c:pt idx="8">
                  <c:v>-55119</c:v>
                </c:pt>
                <c:pt idx="9">
                  <c:v>-55166</c:v>
                </c:pt>
                <c:pt idx="10">
                  <c:v>-55255</c:v>
                </c:pt>
                <c:pt idx="11">
                  <c:v>-55343</c:v>
                </c:pt>
                <c:pt idx="12">
                  <c:v>-55376</c:v>
                </c:pt>
                <c:pt idx="13">
                  <c:v>-55306</c:v>
                </c:pt>
                <c:pt idx="14">
                  <c:v>-55103</c:v>
                </c:pt>
                <c:pt idx="15">
                  <c:v>-54733</c:v>
                </c:pt>
                <c:pt idx="16">
                  <c:v>-54168</c:v>
                </c:pt>
                <c:pt idx="17">
                  <c:v>-53355</c:v>
                </c:pt>
                <c:pt idx="18">
                  <c:v>-51933</c:v>
                </c:pt>
                <c:pt idx="19">
                  <c:v>-49456</c:v>
                </c:pt>
                <c:pt idx="20">
                  <c:v>-46589</c:v>
                </c:pt>
                <c:pt idx="21">
                  <c:v>-43966</c:v>
                </c:pt>
                <c:pt idx="22">
                  <c:v>-40354</c:v>
                </c:pt>
                <c:pt idx="23">
                  <c:v>-37641</c:v>
                </c:pt>
                <c:pt idx="24">
                  <c:v>-34495</c:v>
                </c:pt>
                <c:pt idx="25">
                  <c:v>-33529</c:v>
                </c:pt>
                <c:pt idx="26">
                  <c:v>-29973</c:v>
                </c:pt>
                <c:pt idx="27">
                  <c:v>-26507</c:v>
                </c:pt>
                <c:pt idx="28">
                  <c:v>-21931</c:v>
                </c:pt>
                <c:pt idx="29">
                  <c:v>-17242</c:v>
                </c:pt>
                <c:pt idx="30">
                  <c:v>-13412</c:v>
                </c:pt>
                <c:pt idx="31">
                  <c:v>-10295</c:v>
                </c:pt>
                <c:pt idx="32">
                  <c:v>-7670</c:v>
                </c:pt>
                <c:pt idx="33">
                  <c:v>-5680</c:v>
                </c:pt>
                <c:pt idx="34">
                  <c:v>-4030</c:v>
                </c:pt>
                <c:pt idx="35">
                  <c:v>-2810</c:v>
                </c:pt>
                <c:pt idx="36">
                  <c:v>-1842</c:v>
                </c:pt>
                <c:pt idx="37">
                  <c:v>-1197</c:v>
                </c:pt>
                <c:pt idx="38">
                  <c:v>-740</c:v>
                </c:pt>
                <c:pt idx="39">
                  <c:v>-438</c:v>
                </c:pt>
                <c:pt idx="40">
                  <c:v>-259</c:v>
                </c:pt>
                <c:pt idx="41">
                  <c:v>-151</c:v>
                </c:pt>
                <c:pt idx="42">
                  <c:v>-86</c:v>
                </c:pt>
                <c:pt idx="43">
                  <c:v>-42</c:v>
                </c:pt>
                <c:pt idx="44">
                  <c:v>-21</c:v>
                </c:pt>
                <c:pt idx="45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82-46CB-A7AA-BD5CC4FB58D0}"/>
            </c:ext>
          </c:extLst>
        </c:ser>
        <c:ser>
          <c:idx val="7"/>
          <c:order val="3"/>
          <c:tx>
            <c:strRef>
              <c:f>'G65+2018a2101 (2)'!$I$32:$I$33</c:f>
              <c:strCache>
                <c:ptCount val="2"/>
                <c:pt idx="0">
                  <c:v>2101</c:v>
                </c:pt>
                <c:pt idx="1">
                  <c:v>ženy</c:v>
                </c:pt>
              </c:strCache>
            </c:strRef>
          </c:tx>
          <c:spPr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'G65+2018a2101 (2)'!$A$34:$A$79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(2)'!$I$34:$I$79</c:f>
              <c:numCache>
                <c:formatCode>#,##0</c:formatCode>
                <c:ptCount val="46"/>
                <c:pt idx="0">
                  <c:v>57495</c:v>
                </c:pt>
                <c:pt idx="1">
                  <c:v>56751</c:v>
                </c:pt>
                <c:pt idx="2">
                  <c:v>56132</c:v>
                </c:pt>
                <c:pt idx="3">
                  <c:v>55659</c:v>
                </c:pt>
                <c:pt idx="4">
                  <c:v>55342</c:v>
                </c:pt>
                <c:pt idx="5">
                  <c:v>55181</c:v>
                </c:pt>
                <c:pt idx="6">
                  <c:v>55165</c:v>
                </c:pt>
                <c:pt idx="7">
                  <c:v>55281</c:v>
                </c:pt>
                <c:pt idx="8">
                  <c:v>55515</c:v>
                </c:pt>
                <c:pt idx="9">
                  <c:v>55850</c:v>
                </c:pt>
                <c:pt idx="10">
                  <c:v>56253</c:v>
                </c:pt>
                <c:pt idx="11">
                  <c:v>56687</c:v>
                </c:pt>
                <c:pt idx="12">
                  <c:v>57102</c:v>
                </c:pt>
                <c:pt idx="13">
                  <c:v>57456</c:v>
                </c:pt>
                <c:pt idx="14">
                  <c:v>57716</c:v>
                </c:pt>
                <c:pt idx="15">
                  <c:v>57854</c:v>
                </c:pt>
                <c:pt idx="16">
                  <c:v>57846</c:v>
                </c:pt>
                <c:pt idx="17">
                  <c:v>57641</c:v>
                </c:pt>
                <c:pt idx="18">
                  <c:v>57261</c:v>
                </c:pt>
                <c:pt idx="19">
                  <c:v>55226</c:v>
                </c:pt>
                <c:pt idx="20">
                  <c:v>52985</c:v>
                </c:pt>
                <c:pt idx="21">
                  <c:v>50894</c:v>
                </c:pt>
                <c:pt idx="22">
                  <c:v>47806</c:v>
                </c:pt>
                <c:pt idx="23">
                  <c:v>45822</c:v>
                </c:pt>
                <c:pt idx="24">
                  <c:v>42901</c:v>
                </c:pt>
                <c:pt idx="25">
                  <c:v>42841</c:v>
                </c:pt>
                <c:pt idx="26">
                  <c:v>39941</c:v>
                </c:pt>
                <c:pt idx="27">
                  <c:v>36266</c:v>
                </c:pt>
                <c:pt idx="28">
                  <c:v>31222</c:v>
                </c:pt>
                <c:pt idx="29">
                  <c:v>24992</c:v>
                </c:pt>
                <c:pt idx="30">
                  <c:v>20294</c:v>
                </c:pt>
                <c:pt idx="31">
                  <c:v>16011</c:v>
                </c:pt>
                <c:pt idx="32">
                  <c:v>12401</c:v>
                </c:pt>
                <c:pt idx="33">
                  <c:v>9498</c:v>
                </c:pt>
                <c:pt idx="34">
                  <c:v>6974</c:v>
                </c:pt>
                <c:pt idx="35">
                  <c:v>4959</c:v>
                </c:pt>
                <c:pt idx="36">
                  <c:v>3415</c:v>
                </c:pt>
                <c:pt idx="37">
                  <c:v>2269</c:v>
                </c:pt>
                <c:pt idx="38">
                  <c:v>1439</c:v>
                </c:pt>
                <c:pt idx="39">
                  <c:v>867</c:v>
                </c:pt>
                <c:pt idx="40">
                  <c:v>519</c:v>
                </c:pt>
                <c:pt idx="41">
                  <c:v>307</c:v>
                </c:pt>
                <c:pt idx="42">
                  <c:v>175</c:v>
                </c:pt>
                <c:pt idx="43">
                  <c:v>85</c:v>
                </c:pt>
                <c:pt idx="44">
                  <c:v>41</c:v>
                </c:pt>
                <c:pt idx="4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82-46CB-A7AA-BD5CC4FB5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90708208"/>
        <c:axId val="390704464"/>
      </c:barChart>
      <c:catAx>
        <c:axId val="390708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Věk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accent3">
                <a:lumMod val="50000"/>
                <a:alpha val="93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90704464"/>
        <c:crosses val="autoZero"/>
        <c:auto val="1"/>
        <c:lblAlgn val="ctr"/>
        <c:lblOffset val="100"/>
        <c:noMultiLvlLbl val="0"/>
      </c:catAx>
      <c:valAx>
        <c:axId val="390704464"/>
        <c:scaling>
          <c:orientation val="minMax"/>
          <c:max val="90000"/>
          <c:min val="-90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Počet osob (v tis.)</a:t>
                </a:r>
              </a:p>
            </c:rich>
          </c:tx>
          <c:layout>
            <c:manualLayout>
              <c:xMode val="edge"/>
              <c:yMode val="edge"/>
              <c:x val="0.43534818432506062"/>
              <c:y val="0.967847969051185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;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90708208"/>
        <c:crosses val="max"/>
        <c:crossBetween val="between"/>
        <c:majorUnit val="10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0970464135021098"/>
          <c:y val="7.5613506853805121E-2"/>
          <c:w val="0.21031550996610934"/>
          <c:h val="0.1955468750000000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alpha val="99000"/>
        </a:schemeClr>
      </a:solidFill>
      <a:round/>
    </a:ln>
    <a:effectLst/>
  </c:spPr>
  <c:txPr>
    <a:bodyPr/>
    <a:lstStyle/>
    <a:p>
      <a:pPr>
        <a:defRPr sz="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1520583860401E-2"/>
          <c:y val="7.0721902726332012E-2"/>
          <c:w val="0.84928734500733782"/>
          <c:h val="0.81482638888888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'G65+2018a2101 (3)'!$B$32:$B$33</c:f>
              <c:strCache>
                <c:ptCount val="2"/>
                <c:pt idx="0">
                  <c:v>2018</c:v>
                </c:pt>
                <c:pt idx="1">
                  <c:v>muži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'G65+2018a2101 (3)'!$A$34:$A$79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(3)'!$B$34:$B$79</c:f>
              <c:numCache>
                <c:formatCode>0</c:formatCode>
                <c:ptCount val="46"/>
                <c:pt idx="0">
                  <c:v>-66763</c:v>
                </c:pt>
                <c:pt idx="1">
                  <c:v>-65409</c:v>
                </c:pt>
                <c:pt idx="2">
                  <c:v>-63502</c:v>
                </c:pt>
                <c:pt idx="3">
                  <c:v>-60325</c:v>
                </c:pt>
                <c:pt idx="4">
                  <c:v>-61105</c:v>
                </c:pt>
                <c:pt idx="5">
                  <c:v>-61145</c:v>
                </c:pt>
                <c:pt idx="6">
                  <c:v>-57241</c:v>
                </c:pt>
                <c:pt idx="7">
                  <c:v>-43880</c:v>
                </c:pt>
                <c:pt idx="8">
                  <c:v>-44723</c:v>
                </c:pt>
                <c:pt idx="9">
                  <c:v>-41947</c:v>
                </c:pt>
                <c:pt idx="10">
                  <c:v>-35550</c:v>
                </c:pt>
                <c:pt idx="11">
                  <c:v>-32445</c:v>
                </c:pt>
                <c:pt idx="12">
                  <c:v>-30396</c:v>
                </c:pt>
                <c:pt idx="13">
                  <c:v>-24966</c:v>
                </c:pt>
                <c:pt idx="14">
                  <c:v>-22545</c:v>
                </c:pt>
                <c:pt idx="15">
                  <c:v>-19630</c:v>
                </c:pt>
                <c:pt idx="16">
                  <c:v>-17759</c:v>
                </c:pt>
                <c:pt idx="17">
                  <c:v>-16493</c:v>
                </c:pt>
                <c:pt idx="18">
                  <c:v>-15078</c:v>
                </c:pt>
                <c:pt idx="19">
                  <c:v>-13531</c:v>
                </c:pt>
                <c:pt idx="20">
                  <c:v>-12499</c:v>
                </c:pt>
                <c:pt idx="21">
                  <c:v>-10679</c:v>
                </c:pt>
                <c:pt idx="22">
                  <c:v>-9134</c:v>
                </c:pt>
                <c:pt idx="23">
                  <c:v>-7190</c:v>
                </c:pt>
                <c:pt idx="24">
                  <c:v>-5730</c:v>
                </c:pt>
                <c:pt idx="25">
                  <c:v>-4350</c:v>
                </c:pt>
                <c:pt idx="26">
                  <c:v>-3227</c:v>
                </c:pt>
                <c:pt idx="27">
                  <c:v>-2372</c:v>
                </c:pt>
                <c:pt idx="28">
                  <c:v>-1646</c:v>
                </c:pt>
                <c:pt idx="29">
                  <c:v>-1258</c:v>
                </c:pt>
                <c:pt idx="30">
                  <c:v>-782</c:v>
                </c:pt>
                <c:pt idx="31">
                  <c:v>-504</c:v>
                </c:pt>
                <c:pt idx="32">
                  <c:v>-262</c:v>
                </c:pt>
                <c:pt idx="33">
                  <c:v>-144</c:v>
                </c:pt>
                <c:pt idx="34">
                  <c:v>-57</c:v>
                </c:pt>
                <c:pt idx="35">
                  <c:v>-49</c:v>
                </c:pt>
                <c:pt idx="36">
                  <c:v>-40</c:v>
                </c:pt>
                <c:pt idx="37">
                  <c:v>-28</c:v>
                </c:pt>
                <c:pt idx="38">
                  <c:v>-23</c:v>
                </c:pt>
                <c:pt idx="39">
                  <c:v>-19</c:v>
                </c:pt>
                <c:pt idx="40">
                  <c:v>-1</c:v>
                </c:pt>
                <c:pt idx="41">
                  <c:v>-2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0-4679-B3D5-0473A2F52DB5}"/>
            </c:ext>
          </c:extLst>
        </c:ser>
        <c:ser>
          <c:idx val="4"/>
          <c:order val="2"/>
          <c:tx>
            <c:strRef>
              <c:f>'G65+2018a2101 (3)'!$G$32:$G$33</c:f>
              <c:strCache>
                <c:ptCount val="2"/>
                <c:pt idx="0">
                  <c:v>2018</c:v>
                </c:pt>
                <c:pt idx="1">
                  <c:v>ženy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'G65+2018a2101 (3)'!$A$34:$A$79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(3)'!$G$34:$G$79</c:f>
              <c:numCache>
                <c:formatCode>#,##0</c:formatCode>
                <c:ptCount val="46"/>
                <c:pt idx="0">
                  <c:v>74803</c:v>
                </c:pt>
                <c:pt idx="1">
                  <c:v>75370</c:v>
                </c:pt>
                <c:pt idx="2">
                  <c:v>73404</c:v>
                </c:pt>
                <c:pt idx="3">
                  <c:v>71208</c:v>
                </c:pt>
                <c:pt idx="4">
                  <c:v>72659</c:v>
                </c:pt>
                <c:pt idx="5">
                  <c:v>75106</c:v>
                </c:pt>
                <c:pt idx="6">
                  <c:v>71996</c:v>
                </c:pt>
                <c:pt idx="7">
                  <c:v>57815</c:v>
                </c:pt>
                <c:pt idx="8">
                  <c:v>59253</c:v>
                </c:pt>
                <c:pt idx="9">
                  <c:v>56555</c:v>
                </c:pt>
                <c:pt idx="10">
                  <c:v>49102</c:v>
                </c:pt>
                <c:pt idx="11">
                  <c:v>46130</c:v>
                </c:pt>
                <c:pt idx="12">
                  <c:v>43952</c:v>
                </c:pt>
                <c:pt idx="13">
                  <c:v>38132</c:v>
                </c:pt>
                <c:pt idx="14">
                  <c:v>35334</c:v>
                </c:pt>
                <c:pt idx="15">
                  <c:v>32163</c:v>
                </c:pt>
                <c:pt idx="16">
                  <c:v>30402</c:v>
                </c:pt>
                <c:pt idx="17">
                  <c:v>28590</c:v>
                </c:pt>
                <c:pt idx="18">
                  <c:v>27407</c:v>
                </c:pt>
                <c:pt idx="19">
                  <c:v>25535</c:v>
                </c:pt>
                <c:pt idx="20">
                  <c:v>24595</c:v>
                </c:pt>
                <c:pt idx="21">
                  <c:v>22006</c:v>
                </c:pt>
                <c:pt idx="22">
                  <c:v>19821</c:v>
                </c:pt>
                <c:pt idx="23">
                  <c:v>16294</c:v>
                </c:pt>
                <c:pt idx="24">
                  <c:v>13891</c:v>
                </c:pt>
                <c:pt idx="25">
                  <c:v>11161</c:v>
                </c:pt>
                <c:pt idx="26">
                  <c:v>9040</c:v>
                </c:pt>
                <c:pt idx="27">
                  <c:v>7069</c:v>
                </c:pt>
                <c:pt idx="28">
                  <c:v>5527</c:v>
                </c:pt>
                <c:pt idx="29">
                  <c:v>4202</c:v>
                </c:pt>
                <c:pt idx="30">
                  <c:v>2900</c:v>
                </c:pt>
                <c:pt idx="31">
                  <c:v>1958</c:v>
                </c:pt>
                <c:pt idx="32">
                  <c:v>1102</c:v>
                </c:pt>
                <c:pt idx="33">
                  <c:v>563</c:v>
                </c:pt>
                <c:pt idx="34">
                  <c:v>213</c:v>
                </c:pt>
                <c:pt idx="35">
                  <c:v>175</c:v>
                </c:pt>
                <c:pt idx="36">
                  <c:v>100</c:v>
                </c:pt>
                <c:pt idx="37">
                  <c:v>79</c:v>
                </c:pt>
                <c:pt idx="38">
                  <c:v>61</c:v>
                </c:pt>
                <c:pt idx="39">
                  <c:v>37</c:v>
                </c:pt>
                <c:pt idx="40">
                  <c:v>31</c:v>
                </c:pt>
                <c:pt idx="41">
                  <c:v>6</c:v>
                </c:pt>
                <c:pt idx="42">
                  <c:v>7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0-4679-B3D5-0473A2F52DB5}"/>
            </c:ext>
          </c:extLst>
        </c:ser>
        <c:ser>
          <c:idx val="1"/>
          <c:order val="1"/>
          <c:tx>
            <c:strRef>
              <c:f>'G65+2018a2101 (3)'!$C$32:$C$33</c:f>
              <c:strCache>
                <c:ptCount val="2"/>
                <c:pt idx="0">
                  <c:v>2031</c:v>
                </c:pt>
                <c:pt idx="1">
                  <c:v>muži</c:v>
                </c:pt>
              </c:strCache>
            </c:strRef>
          </c:tx>
          <c:spPr>
            <a:noFill/>
            <a:ln w="12700">
              <a:solidFill>
                <a:srgbClr val="C00000"/>
              </a:solidFill>
            </a:ln>
            <a:effectLst/>
          </c:spPr>
          <c:invertIfNegative val="0"/>
          <c:cat>
            <c:strRef>
              <c:f>'G65+2018a2101 (3)'!$A$34:$A$79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(3)'!$C$34:$C$79</c:f>
              <c:numCache>
                <c:formatCode>0</c:formatCode>
                <c:ptCount val="46"/>
                <c:pt idx="0">
                  <c:v>-63430</c:v>
                </c:pt>
                <c:pt idx="1">
                  <c:v>-65234</c:v>
                </c:pt>
                <c:pt idx="2">
                  <c:v>-61442</c:v>
                </c:pt>
                <c:pt idx="3">
                  <c:v>-54198</c:v>
                </c:pt>
                <c:pt idx="4">
                  <c:v>-51605</c:v>
                </c:pt>
                <c:pt idx="5">
                  <c:v>-49648</c:v>
                </c:pt>
                <c:pt idx="6">
                  <c:v>-47629</c:v>
                </c:pt>
                <c:pt idx="7">
                  <c:v>-49519</c:v>
                </c:pt>
                <c:pt idx="8">
                  <c:v>-51475</c:v>
                </c:pt>
                <c:pt idx="9">
                  <c:v>-51355</c:v>
                </c:pt>
                <c:pt idx="10">
                  <c:v>-50038</c:v>
                </c:pt>
                <c:pt idx="11">
                  <c:v>-48067</c:v>
                </c:pt>
                <c:pt idx="12">
                  <c:v>-46456</c:v>
                </c:pt>
                <c:pt idx="13">
                  <c:v>-44871</c:v>
                </c:pt>
                <c:pt idx="14">
                  <c:v>-42359</c:v>
                </c:pt>
                <c:pt idx="15">
                  <c:v>-39442</c:v>
                </c:pt>
                <c:pt idx="16">
                  <c:v>-35746</c:v>
                </c:pt>
                <c:pt idx="17">
                  <c:v>-34327</c:v>
                </c:pt>
                <c:pt idx="18">
                  <c:v>-32330</c:v>
                </c:pt>
                <c:pt idx="19">
                  <c:v>-28246</c:v>
                </c:pt>
                <c:pt idx="20">
                  <c:v>-20019</c:v>
                </c:pt>
                <c:pt idx="21">
                  <c:v>-18654</c:v>
                </c:pt>
                <c:pt idx="22">
                  <c:v>-15804</c:v>
                </c:pt>
                <c:pt idx="23">
                  <c:v>-11940</c:v>
                </c:pt>
                <c:pt idx="24">
                  <c:v>-9575</c:v>
                </c:pt>
                <c:pt idx="25">
                  <c:v>-7759</c:v>
                </c:pt>
                <c:pt idx="26">
                  <c:v>-5421</c:v>
                </c:pt>
                <c:pt idx="27">
                  <c:v>-4089</c:v>
                </c:pt>
                <c:pt idx="28">
                  <c:v>-2918</c:v>
                </c:pt>
                <c:pt idx="29">
                  <c:v>-2120</c:v>
                </c:pt>
                <c:pt idx="30">
                  <c:v>-1549</c:v>
                </c:pt>
                <c:pt idx="31">
                  <c:v>-1091</c:v>
                </c:pt>
                <c:pt idx="32">
                  <c:v>-737</c:v>
                </c:pt>
                <c:pt idx="33">
                  <c:v>-502</c:v>
                </c:pt>
                <c:pt idx="34">
                  <c:v>-310</c:v>
                </c:pt>
                <c:pt idx="35">
                  <c:v>-187</c:v>
                </c:pt>
                <c:pt idx="36">
                  <c:v>-102</c:v>
                </c:pt>
                <c:pt idx="37">
                  <c:v>-55</c:v>
                </c:pt>
                <c:pt idx="38">
                  <c:v>-28</c:v>
                </c:pt>
                <c:pt idx="39">
                  <c:v>-14</c:v>
                </c:pt>
                <c:pt idx="40">
                  <c:v>-7</c:v>
                </c:pt>
                <c:pt idx="41">
                  <c:v>-3</c:v>
                </c:pt>
                <c:pt idx="42">
                  <c:v>-1</c:v>
                </c:pt>
                <c:pt idx="43">
                  <c:v>-1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10-4679-B3D5-0473A2F52DB5}"/>
            </c:ext>
          </c:extLst>
        </c:ser>
        <c:ser>
          <c:idx val="5"/>
          <c:order val="3"/>
          <c:tx>
            <c:strRef>
              <c:f>'G65+2018a2101 (3)'!$H$32:$H$33</c:f>
              <c:strCache>
                <c:ptCount val="2"/>
                <c:pt idx="0">
                  <c:v>2031</c:v>
                </c:pt>
                <c:pt idx="1">
                  <c:v>ženy</c:v>
                </c:pt>
              </c:strCache>
            </c:strRef>
          </c:tx>
          <c:spPr>
            <a:noFill/>
            <a:ln w="12700">
              <a:solidFill>
                <a:srgbClr val="C00000"/>
              </a:solidFill>
            </a:ln>
            <a:effectLst/>
          </c:spPr>
          <c:invertIfNegative val="0"/>
          <c:cat>
            <c:strRef>
              <c:f>'G65+2018a2101 (3)'!$A$34:$A$79</c:f>
              <c:strCache>
                <c:ptCount val="46"/>
                <c:pt idx="0">
                  <c:v>65</c:v>
                </c:pt>
                <c:pt idx="5">
                  <c:v>70</c:v>
                </c:pt>
                <c:pt idx="10">
                  <c:v>75</c:v>
                </c:pt>
                <c:pt idx="15">
                  <c:v>80</c:v>
                </c:pt>
                <c:pt idx="20">
                  <c:v>85</c:v>
                </c:pt>
                <c:pt idx="25">
                  <c:v>90</c:v>
                </c:pt>
                <c:pt idx="30">
                  <c:v>95</c:v>
                </c:pt>
                <c:pt idx="35">
                  <c:v>100</c:v>
                </c:pt>
                <c:pt idx="40">
                  <c:v>105</c:v>
                </c:pt>
                <c:pt idx="45">
                  <c:v>110</c:v>
                </c:pt>
              </c:strCache>
            </c:strRef>
          </c:cat>
          <c:val>
            <c:numRef>
              <c:f>'G65+2018a2101 (3)'!$H$34:$H$79</c:f>
              <c:numCache>
                <c:formatCode>#,##0</c:formatCode>
                <c:ptCount val="46"/>
                <c:pt idx="0">
                  <c:v>65751</c:v>
                </c:pt>
                <c:pt idx="1">
                  <c:v>68217</c:v>
                </c:pt>
                <c:pt idx="2">
                  <c:v>65736</c:v>
                </c:pt>
                <c:pt idx="3">
                  <c:v>58748</c:v>
                </c:pt>
                <c:pt idx="4">
                  <c:v>56942</c:v>
                </c:pt>
                <c:pt idx="5">
                  <c:v>55116</c:v>
                </c:pt>
                <c:pt idx="6">
                  <c:v>54030</c:v>
                </c:pt>
                <c:pt idx="7">
                  <c:v>58260</c:v>
                </c:pt>
                <c:pt idx="8">
                  <c:v>61684</c:v>
                </c:pt>
                <c:pt idx="9">
                  <c:v>63170</c:v>
                </c:pt>
                <c:pt idx="10">
                  <c:v>62919</c:v>
                </c:pt>
                <c:pt idx="11">
                  <c:v>62158</c:v>
                </c:pt>
                <c:pt idx="12">
                  <c:v>61126</c:v>
                </c:pt>
                <c:pt idx="13">
                  <c:v>60820</c:v>
                </c:pt>
                <c:pt idx="14">
                  <c:v>59733</c:v>
                </c:pt>
                <c:pt idx="15">
                  <c:v>56477</c:v>
                </c:pt>
                <c:pt idx="16">
                  <c:v>52934</c:v>
                </c:pt>
                <c:pt idx="17">
                  <c:v>51889</c:v>
                </c:pt>
                <c:pt idx="18">
                  <c:v>51197</c:v>
                </c:pt>
                <c:pt idx="19">
                  <c:v>46499</c:v>
                </c:pt>
                <c:pt idx="20">
                  <c:v>35084</c:v>
                </c:pt>
                <c:pt idx="21">
                  <c:v>33432</c:v>
                </c:pt>
                <c:pt idx="22">
                  <c:v>29332</c:v>
                </c:pt>
                <c:pt idx="23">
                  <c:v>23113</c:v>
                </c:pt>
                <c:pt idx="24">
                  <c:v>19423</c:v>
                </c:pt>
                <c:pt idx="25">
                  <c:v>16289</c:v>
                </c:pt>
                <c:pt idx="26">
                  <c:v>12225</c:v>
                </c:pt>
                <c:pt idx="27">
                  <c:v>9614</c:v>
                </c:pt>
                <c:pt idx="28">
                  <c:v>7275</c:v>
                </c:pt>
                <c:pt idx="29">
                  <c:v>5592</c:v>
                </c:pt>
                <c:pt idx="30">
                  <c:v>4176</c:v>
                </c:pt>
                <c:pt idx="31">
                  <c:v>3100</c:v>
                </c:pt>
                <c:pt idx="32">
                  <c:v>2180</c:v>
                </c:pt>
                <c:pt idx="33">
                  <c:v>1543</c:v>
                </c:pt>
                <c:pt idx="34">
                  <c:v>988</c:v>
                </c:pt>
                <c:pt idx="35">
                  <c:v>621</c:v>
                </c:pt>
                <c:pt idx="36">
                  <c:v>347</c:v>
                </c:pt>
                <c:pt idx="37">
                  <c:v>197</c:v>
                </c:pt>
                <c:pt idx="38">
                  <c:v>103</c:v>
                </c:pt>
                <c:pt idx="39">
                  <c:v>53</c:v>
                </c:pt>
                <c:pt idx="40">
                  <c:v>26</c:v>
                </c:pt>
                <c:pt idx="41">
                  <c:v>13</c:v>
                </c:pt>
                <c:pt idx="42">
                  <c:v>6</c:v>
                </c:pt>
                <c:pt idx="43">
                  <c:v>2</c:v>
                </c:pt>
                <c:pt idx="44">
                  <c:v>1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10-4679-B3D5-0473A2F52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90708208"/>
        <c:axId val="390704464"/>
      </c:barChart>
      <c:catAx>
        <c:axId val="390708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Věk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alpha val="93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90704464"/>
        <c:crosses val="autoZero"/>
        <c:auto val="1"/>
        <c:lblAlgn val="ctr"/>
        <c:lblOffset val="100"/>
        <c:noMultiLvlLbl val="0"/>
      </c:catAx>
      <c:valAx>
        <c:axId val="390704464"/>
        <c:scaling>
          <c:orientation val="minMax"/>
          <c:max val="90000"/>
          <c:min val="-90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Počet osob (v tis.)</a:t>
                </a:r>
              </a:p>
            </c:rich>
          </c:tx>
          <c:layout>
            <c:manualLayout>
              <c:xMode val="edge"/>
              <c:yMode val="edge"/>
              <c:x val="0.40809724793753677"/>
              <c:y val="0.934064915458937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;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90708208"/>
        <c:crosses val="max"/>
        <c:crossBetween val="between"/>
        <c:majorUnit val="10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0759493670886076"/>
          <c:y val="8.2941923025176847E-2"/>
          <c:w val="0.1910870793049603"/>
          <c:h val="0.1674491428377752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1">
          <a:alpha val="99000"/>
        </a:schemeClr>
      </a:solidFill>
      <a:round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49651552176667"/>
          <c:y val="5.1400554097404488E-2"/>
          <c:w val="0.8703506199656077"/>
          <c:h val="0.74155091012309837"/>
        </c:manualLayout>
      </c:layout>
      <c:lineChart>
        <c:grouping val="standard"/>
        <c:varyColors val="0"/>
        <c:ser>
          <c:idx val="0"/>
          <c:order val="0"/>
          <c:tx>
            <c:strRef>
              <c:f>up!$C$2</c:f>
              <c:strCache>
                <c:ptCount val="1"/>
                <c:pt idx="0">
                  <c:v>skutečnost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up!$B$3:$B$110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up!$C$3:$C$110</c:f>
              <c:numCache>
                <c:formatCode>0.00</c:formatCode>
                <c:ptCount val="108"/>
                <c:pt idx="0">
                  <c:v>1.6656434021756985</c:v>
                </c:pt>
                <c:pt idx="1">
                  <c:v>1.4383068517413531</c:v>
                </c:pt>
                <c:pt idx="2">
                  <c:v>1.277736741397228</c:v>
                </c:pt>
                <c:pt idx="3">
                  <c:v>1.1852539520167238</c:v>
                </c:pt>
                <c:pt idx="4">
                  <c:v>1.1726206666511285</c:v>
                </c:pt>
                <c:pt idx="5">
                  <c:v>1.1565974269221166</c:v>
                </c:pt>
                <c:pt idx="6">
                  <c:v>1.132838166996051</c:v>
                </c:pt>
                <c:pt idx="7">
                  <c:v>1.1436334707182021</c:v>
                </c:pt>
                <c:pt idx="8">
                  <c:v>1.1457218729969021</c:v>
                </c:pt>
                <c:pt idx="9">
                  <c:v>1.1706765949749462</c:v>
                </c:pt>
                <c:pt idx="10">
                  <c:v>1.1786847220730989</c:v>
                </c:pt>
                <c:pt idx="11">
                  <c:v>1.2264417219688655</c:v>
                </c:pt>
                <c:pt idx="12">
                  <c:v>1.2815384605310207</c:v>
                </c:pt>
                <c:pt idx="13">
                  <c:v>1.3279478390726753</c:v>
                </c:pt>
                <c:pt idx="14">
                  <c:v>1.4379430456218441</c:v>
                </c:pt>
                <c:pt idx="15">
                  <c:v>1.4970282983623804</c:v>
                </c:pt>
                <c:pt idx="16">
                  <c:v>1.4922611045335796</c:v>
                </c:pt>
                <c:pt idx="17">
                  <c:v>1.4931836498752389</c:v>
                </c:pt>
                <c:pt idx="18">
                  <c:v>1.4265348521979544</c:v>
                </c:pt>
                <c:pt idx="19">
                  <c:v>1.4520468551138876</c:v>
                </c:pt>
                <c:pt idx="20">
                  <c:v>1.4560184007198709</c:v>
                </c:pt>
                <c:pt idx="21">
                  <c:v>1.5275673067142077</c:v>
                </c:pt>
                <c:pt idx="22">
                  <c:v>1.5700233776898385</c:v>
                </c:pt>
                <c:pt idx="23">
                  <c:v>1.6299993349899293</c:v>
                </c:pt>
                <c:pt idx="24">
                  <c:v>1.6866747688152943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8-40FB-AF4A-A542DE60F8E7}"/>
            </c:ext>
          </c:extLst>
        </c:ser>
        <c:ser>
          <c:idx val="1"/>
          <c:order val="1"/>
          <c:tx>
            <c:strRef>
              <c:f>up!$D$2</c:f>
              <c:strCache>
                <c:ptCount val="1"/>
                <c:pt idx="0">
                  <c:v>střední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58"/>
              <c:layout>
                <c:manualLayout>
                  <c:x val="-3.804315591642967E-2"/>
                  <c:y val="-4.831614228364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C0-4DB2-8C1A-D82A588C1DD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up!$B$3:$B$110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up!$D$3:$D$110</c:f>
              <c:numCache>
                <c:formatCode>General</c:formatCode>
                <c:ptCount val="108"/>
                <c:pt idx="25" formatCode="0.00">
                  <c:v>1.6897726381999998</c:v>
                </c:pt>
                <c:pt idx="26" formatCode="0.00">
                  <c:v>1.6926602484999997</c:v>
                </c:pt>
                <c:pt idx="27" formatCode="0.00">
                  <c:v>1.6953611994000004</c:v>
                </c:pt>
                <c:pt idx="28" formatCode="0.00">
                  <c:v>1.6978984184999997</c:v>
                </c:pt>
                <c:pt idx="29" formatCode="0.00">
                  <c:v>1.7002905665999997</c:v>
                </c:pt>
                <c:pt idx="30" formatCode="0.00">
                  <c:v>1.7025534910000002</c:v>
                </c:pt>
                <c:pt idx="31" formatCode="0.00">
                  <c:v>1.7047001183000001</c:v>
                </c:pt>
                <c:pt idx="32" formatCode="0.00">
                  <c:v>1.7067421411999999</c:v>
                </c:pt>
                <c:pt idx="33" formatCode="0.00">
                  <c:v>1.7086890259000003</c:v>
                </c:pt>
                <c:pt idx="34" formatCode="0.00">
                  <c:v>1.7105492244000002</c:v>
                </c:pt>
                <c:pt idx="35" formatCode="0.00">
                  <c:v>1.7123307426000001</c:v>
                </c:pt>
                <c:pt idx="36" formatCode="0.00">
                  <c:v>1.7140390561999996</c:v>
                </c:pt>
                <c:pt idx="37" formatCode="0.00">
                  <c:v>1.7156804919999999</c:v>
                </c:pt>
                <c:pt idx="38" formatCode="0.00">
                  <c:v>1.7172600198000001</c:v>
                </c:pt>
                <c:pt idx="39" formatCode="0.00">
                  <c:v>1.7187819693000002</c:v>
                </c:pt>
                <c:pt idx="40" formatCode="0.00">
                  <c:v>1.7202506746999999</c:v>
                </c:pt>
                <c:pt idx="41" formatCode="0.00">
                  <c:v>1.7216694925000005</c:v>
                </c:pt>
                <c:pt idx="42" formatCode="0.00">
                  <c:v>1.7230418583</c:v>
                </c:pt>
                <c:pt idx="43" formatCode="0.00">
                  <c:v>1.7243706085000001</c:v>
                </c:pt>
                <c:pt idx="44" formatCode="0.00">
                  <c:v>1.7256582909999998</c:v>
                </c:pt>
                <c:pt idx="45" formatCode="0.00">
                  <c:v>1.7269077413</c:v>
                </c:pt>
                <c:pt idx="46" formatCode="0.00">
                  <c:v>1.7281209372000002</c:v>
                </c:pt>
                <c:pt idx="47" formatCode="0.00">
                  <c:v>1.7292999364999999</c:v>
                </c:pt>
                <c:pt idx="48" formatCode="0.00">
                  <c:v>1.7304465908999997</c:v>
                </c:pt>
                <c:pt idx="49" formatCode="0.00">
                  <c:v>1.7315626628999998</c:v>
                </c:pt>
                <c:pt idx="50" formatCode="0.00">
                  <c:v>1.7326498558999996</c:v>
                </c:pt>
                <c:pt idx="51" formatCode="0.00">
                  <c:v>1.7337093873</c:v>
                </c:pt>
                <c:pt idx="52" formatCode="0.00">
                  <c:v>1.7347427714999999</c:v>
                </c:pt>
                <c:pt idx="53" formatCode="0.00">
                  <c:v>1.7357513151999999</c:v>
                </c:pt>
                <c:pt idx="54" formatCode="0.00">
                  <c:v>1.7367360448999996</c:v>
                </c:pt>
                <c:pt idx="55" formatCode="0.00">
                  <c:v>1.7376982847999998</c:v>
                </c:pt>
                <c:pt idx="56" formatCode="0.00">
                  <c:v>1.7386389134</c:v>
                </c:pt>
                <c:pt idx="57" formatCode="0.00">
                  <c:v>1.7395586044999998</c:v>
                </c:pt>
                <c:pt idx="58" formatCode="0.00">
                  <c:v>1.7395586044999998</c:v>
                </c:pt>
                <c:pt idx="59" formatCode="0.00">
                  <c:v>1.7395586044999998</c:v>
                </c:pt>
                <c:pt idx="60" formatCode="0.00">
                  <c:v>1.7395586044999998</c:v>
                </c:pt>
                <c:pt idx="61" formatCode="0.00">
                  <c:v>1.7395586044999998</c:v>
                </c:pt>
                <c:pt idx="62" formatCode="0.00">
                  <c:v>1.7395586044999998</c:v>
                </c:pt>
                <c:pt idx="63" formatCode="0.00">
                  <c:v>1.7395586044999998</c:v>
                </c:pt>
                <c:pt idx="64" formatCode="0.00">
                  <c:v>1.7395586044999998</c:v>
                </c:pt>
                <c:pt idx="65" formatCode="0.00">
                  <c:v>1.7395586044999998</c:v>
                </c:pt>
                <c:pt idx="66" formatCode="0.00">
                  <c:v>1.7395586044999998</c:v>
                </c:pt>
                <c:pt idx="67" formatCode="0.00">
                  <c:v>1.7395586044999998</c:v>
                </c:pt>
                <c:pt idx="68" formatCode="0.00">
                  <c:v>1.7395586044999998</c:v>
                </c:pt>
                <c:pt idx="69" formatCode="0.00">
                  <c:v>1.7395586044999998</c:v>
                </c:pt>
                <c:pt idx="70" formatCode="0.00">
                  <c:v>1.7395586044999998</c:v>
                </c:pt>
                <c:pt idx="71" formatCode="0.00">
                  <c:v>1.7395586044999998</c:v>
                </c:pt>
                <c:pt idx="72" formatCode="0.00">
                  <c:v>1.7395586044999998</c:v>
                </c:pt>
                <c:pt idx="73" formatCode="0.00">
                  <c:v>1.7395586044999998</c:v>
                </c:pt>
                <c:pt idx="74" formatCode="0.00">
                  <c:v>1.7395586044999998</c:v>
                </c:pt>
                <c:pt idx="75" formatCode="0.00">
                  <c:v>1.7395586044999998</c:v>
                </c:pt>
                <c:pt idx="76" formatCode="0.00">
                  <c:v>1.7395586044999998</c:v>
                </c:pt>
                <c:pt idx="77" formatCode="0.00">
                  <c:v>1.7395586044999998</c:v>
                </c:pt>
                <c:pt idx="78" formatCode="0.00">
                  <c:v>1.7395586044999998</c:v>
                </c:pt>
                <c:pt idx="79" formatCode="0.00">
                  <c:v>1.7395586044999998</c:v>
                </c:pt>
                <c:pt idx="80" formatCode="0.00">
                  <c:v>1.7395586044999998</c:v>
                </c:pt>
                <c:pt idx="81" formatCode="0.00">
                  <c:v>1.7395586044999998</c:v>
                </c:pt>
                <c:pt idx="82" formatCode="0.00">
                  <c:v>1.7395586044999998</c:v>
                </c:pt>
                <c:pt idx="83" formatCode="0.00">
                  <c:v>1.7395586044999998</c:v>
                </c:pt>
                <c:pt idx="84" formatCode="0.00">
                  <c:v>1.7395586044999998</c:v>
                </c:pt>
                <c:pt idx="85" formatCode="0.00">
                  <c:v>1.7395586044999998</c:v>
                </c:pt>
                <c:pt idx="86" formatCode="0.00">
                  <c:v>1.7395586044999998</c:v>
                </c:pt>
                <c:pt idx="87" formatCode="0.00">
                  <c:v>1.7395586044999998</c:v>
                </c:pt>
                <c:pt idx="88" formatCode="0.00">
                  <c:v>1.7395586044999998</c:v>
                </c:pt>
                <c:pt idx="89" formatCode="0.00">
                  <c:v>1.7395586044999998</c:v>
                </c:pt>
                <c:pt idx="90" formatCode="0.00">
                  <c:v>1.7395586044999998</c:v>
                </c:pt>
                <c:pt idx="91" formatCode="0.00">
                  <c:v>1.7395586044999998</c:v>
                </c:pt>
                <c:pt idx="92" formatCode="0.00">
                  <c:v>1.7395586044999998</c:v>
                </c:pt>
                <c:pt idx="93" formatCode="0.00">
                  <c:v>1.7395586044999998</c:v>
                </c:pt>
                <c:pt idx="94" formatCode="0.00">
                  <c:v>1.7395586044999998</c:v>
                </c:pt>
                <c:pt idx="95" formatCode="0.00">
                  <c:v>1.7395586044999998</c:v>
                </c:pt>
                <c:pt idx="96" formatCode="0.00">
                  <c:v>1.7395586044999998</c:v>
                </c:pt>
                <c:pt idx="97" formatCode="0.00">
                  <c:v>1.7395586044999998</c:v>
                </c:pt>
                <c:pt idx="98" formatCode="0.00">
                  <c:v>1.7395586044999998</c:v>
                </c:pt>
                <c:pt idx="99" formatCode="0.00">
                  <c:v>1.7395586044999998</c:v>
                </c:pt>
                <c:pt idx="100" formatCode="0.00">
                  <c:v>1.7395586044999998</c:v>
                </c:pt>
                <c:pt idx="101" formatCode="0.00">
                  <c:v>1.7395586044999998</c:v>
                </c:pt>
                <c:pt idx="102" formatCode="0.00">
                  <c:v>1.7395586044999998</c:v>
                </c:pt>
                <c:pt idx="103" formatCode="0.00">
                  <c:v>1.7395586044999998</c:v>
                </c:pt>
                <c:pt idx="104" formatCode="0.00">
                  <c:v>1.7395586044999998</c:v>
                </c:pt>
                <c:pt idx="105" formatCode="0.00">
                  <c:v>1.7395586044999998</c:v>
                </c:pt>
                <c:pt idx="106" formatCode="0.00">
                  <c:v>1.7395586044999998</c:v>
                </c:pt>
                <c:pt idx="107" formatCode="0.00">
                  <c:v>1.7395586044999998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68-40FB-AF4A-A542DE60F8E7}"/>
            </c:ext>
          </c:extLst>
        </c:ser>
        <c:ser>
          <c:idx val="2"/>
          <c:order val="2"/>
          <c:tx>
            <c:strRef>
              <c:f>up!$E$2</c:f>
              <c:strCache>
                <c:ptCount val="1"/>
                <c:pt idx="0">
                  <c:v>nízká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58"/>
              <c:layout>
                <c:manualLayout>
                  <c:x val="-3.4238840324786704E-2"/>
                  <c:y val="-5.9053485504523245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C0-4DB2-8C1A-D82A588C1DD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up!$B$3:$B$110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up!$E$3:$E$110</c:f>
              <c:numCache>
                <c:formatCode>General</c:formatCode>
                <c:ptCount val="108"/>
                <c:pt idx="25" formatCode="0.0">
                  <c:v>1.6023375450000001</c:v>
                </c:pt>
                <c:pt idx="26" formatCode="0.0">
                  <c:v>1.5960144967187506</c:v>
                </c:pt>
                <c:pt idx="27" formatCode="0.0">
                  <c:v>1.5896914484374991</c:v>
                </c:pt>
                <c:pt idx="28" formatCode="0.0">
                  <c:v>1.5833684001562494</c:v>
                </c:pt>
                <c:pt idx="29" formatCode="0.0">
                  <c:v>1.5770453518750007</c:v>
                </c:pt>
                <c:pt idx="30" formatCode="0.0">
                  <c:v>1.5707223035937516</c:v>
                </c:pt>
                <c:pt idx="31" formatCode="0.0">
                  <c:v>1.5643992553124999</c:v>
                </c:pt>
                <c:pt idx="32" formatCode="0.0">
                  <c:v>1.5580762070312504</c:v>
                </c:pt>
                <c:pt idx="33" formatCode="0.0">
                  <c:v>1.5517531587499995</c:v>
                </c:pt>
                <c:pt idx="34" formatCode="0.0">
                  <c:v>1.5454301104687496</c:v>
                </c:pt>
                <c:pt idx="35" formatCode="0.0">
                  <c:v>1.5391070621875007</c:v>
                </c:pt>
                <c:pt idx="36" formatCode="0.0">
                  <c:v>1.5327840139062505</c:v>
                </c:pt>
                <c:pt idx="37" formatCode="0.0">
                  <c:v>1.5264609656250003</c:v>
                </c:pt>
                <c:pt idx="38" formatCode="0.0">
                  <c:v>1.5201379173437497</c:v>
                </c:pt>
                <c:pt idx="39" formatCode="0.0">
                  <c:v>1.5138148690624991</c:v>
                </c:pt>
                <c:pt idx="40" formatCode="0.0">
                  <c:v>1.5074918207812495</c:v>
                </c:pt>
                <c:pt idx="41" formatCode="0.0">
                  <c:v>1.5011687724999985</c:v>
                </c:pt>
                <c:pt idx="42" formatCode="0.0">
                  <c:v>1.4948457242187496</c:v>
                </c:pt>
                <c:pt idx="43" formatCode="0.0">
                  <c:v>1.4885226759375008</c:v>
                </c:pt>
                <c:pt idx="44" formatCode="0.0">
                  <c:v>1.4821996276562497</c:v>
                </c:pt>
                <c:pt idx="45" formatCode="0.0">
                  <c:v>1.4758765793749997</c:v>
                </c:pt>
                <c:pt idx="46" formatCode="0.0">
                  <c:v>1.4695535310937502</c:v>
                </c:pt>
                <c:pt idx="47" formatCode="0.0">
                  <c:v>1.4632304828124985</c:v>
                </c:pt>
                <c:pt idx="48" formatCode="0.0">
                  <c:v>1.4569074345312507</c:v>
                </c:pt>
                <c:pt idx="49" formatCode="0.0">
                  <c:v>1.4505843862499996</c:v>
                </c:pt>
                <c:pt idx="50" formatCode="0.0">
                  <c:v>1.4442613379687506</c:v>
                </c:pt>
                <c:pt idx="51" formatCode="0.0">
                  <c:v>1.4379382896874995</c:v>
                </c:pt>
                <c:pt idx="52" formatCode="0.0">
                  <c:v>1.4316152414062506</c:v>
                </c:pt>
                <c:pt idx="53" formatCode="0.0">
                  <c:v>1.425292193125</c:v>
                </c:pt>
                <c:pt idx="54" formatCode="0.0">
                  <c:v>1.4189691448437503</c:v>
                </c:pt>
                <c:pt idx="55" formatCode="0.0">
                  <c:v>1.4126460965625001</c:v>
                </c:pt>
                <c:pt idx="56" formatCode="0.0">
                  <c:v>1.4063230482812494</c:v>
                </c:pt>
                <c:pt idx="57" formatCode="0.0">
                  <c:v>1.4000000000000004</c:v>
                </c:pt>
                <c:pt idx="58" formatCode="0.0">
                  <c:v>1.4000000000000004</c:v>
                </c:pt>
                <c:pt idx="59" formatCode="0.0">
                  <c:v>1.4000000000000004</c:v>
                </c:pt>
                <c:pt idx="60" formatCode="0.0">
                  <c:v>1.4000000000000004</c:v>
                </c:pt>
                <c:pt idx="61" formatCode="0.0">
                  <c:v>1.4000000000000004</c:v>
                </c:pt>
                <c:pt idx="62" formatCode="0.0">
                  <c:v>1.4000000000000004</c:v>
                </c:pt>
                <c:pt idx="63" formatCode="0.0">
                  <c:v>1.4000000000000004</c:v>
                </c:pt>
                <c:pt idx="64" formatCode="0.0">
                  <c:v>1.4000000000000004</c:v>
                </c:pt>
                <c:pt idx="65" formatCode="0.0">
                  <c:v>1.4000000000000004</c:v>
                </c:pt>
                <c:pt idx="66" formatCode="0.0">
                  <c:v>1.4000000000000004</c:v>
                </c:pt>
                <c:pt idx="67" formatCode="0.0">
                  <c:v>1.4000000000000004</c:v>
                </c:pt>
                <c:pt idx="68" formatCode="0.0">
                  <c:v>1.4000000000000004</c:v>
                </c:pt>
                <c:pt idx="69" formatCode="0.0">
                  <c:v>1.4000000000000004</c:v>
                </c:pt>
                <c:pt idx="70" formatCode="0.0">
                  <c:v>1.4000000000000004</c:v>
                </c:pt>
                <c:pt idx="71" formatCode="0.0">
                  <c:v>1.4000000000000004</c:v>
                </c:pt>
                <c:pt idx="72" formatCode="0.0">
                  <c:v>1.4000000000000004</c:v>
                </c:pt>
                <c:pt idx="73" formatCode="0.0">
                  <c:v>1.4000000000000004</c:v>
                </c:pt>
                <c:pt idx="74" formatCode="0.0">
                  <c:v>1.4000000000000004</c:v>
                </c:pt>
                <c:pt idx="75" formatCode="0.0">
                  <c:v>1.4000000000000004</c:v>
                </c:pt>
                <c:pt idx="76" formatCode="0.0">
                  <c:v>1.4000000000000004</c:v>
                </c:pt>
                <c:pt idx="77" formatCode="0.0">
                  <c:v>1.4000000000000004</c:v>
                </c:pt>
                <c:pt idx="78" formatCode="0.0">
                  <c:v>1.4000000000000004</c:v>
                </c:pt>
                <c:pt idx="79" formatCode="0.0">
                  <c:v>1.4000000000000004</c:v>
                </c:pt>
                <c:pt idx="80" formatCode="0.0">
                  <c:v>1.4000000000000004</c:v>
                </c:pt>
                <c:pt idx="81" formatCode="0.0">
                  <c:v>1.4000000000000004</c:v>
                </c:pt>
                <c:pt idx="82" formatCode="0.0">
                  <c:v>1.4000000000000004</c:v>
                </c:pt>
                <c:pt idx="83" formatCode="0.0">
                  <c:v>1.4000000000000004</c:v>
                </c:pt>
                <c:pt idx="84" formatCode="0.0">
                  <c:v>1.4000000000000004</c:v>
                </c:pt>
                <c:pt idx="85" formatCode="0.0">
                  <c:v>1.4000000000000004</c:v>
                </c:pt>
                <c:pt idx="86" formatCode="0.0">
                  <c:v>1.4000000000000004</c:v>
                </c:pt>
                <c:pt idx="87" formatCode="0.0">
                  <c:v>1.4000000000000004</c:v>
                </c:pt>
                <c:pt idx="88" formatCode="0.0">
                  <c:v>1.4000000000000004</c:v>
                </c:pt>
                <c:pt idx="89" formatCode="0.0">
                  <c:v>1.4000000000000004</c:v>
                </c:pt>
                <c:pt idx="90" formatCode="0.0">
                  <c:v>1.4000000000000004</c:v>
                </c:pt>
                <c:pt idx="91" formatCode="0.0">
                  <c:v>1.4000000000000004</c:v>
                </c:pt>
                <c:pt idx="92" formatCode="0.0">
                  <c:v>1.4000000000000004</c:v>
                </c:pt>
                <c:pt idx="93" formatCode="0.0">
                  <c:v>1.4000000000000004</c:v>
                </c:pt>
                <c:pt idx="94" formatCode="0.0">
                  <c:v>1.4000000000000004</c:v>
                </c:pt>
                <c:pt idx="95" formatCode="0.0">
                  <c:v>1.4000000000000004</c:v>
                </c:pt>
                <c:pt idx="96" formatCode="0.0">
                  <c:v>1.4000000000000004</c:v>
                </c:pt>
                <c:pt idx="97" formatCode="0.0">
                  <c:v>1.4000000000000004</c:v>
                </c:pt>
                <c:pt idx="98" formatCode="0.0">
                  <c:v>1.4000000000000004</c:v>
                </c:pt>
                <c:pt idx="99" formatCode="0.0">
                  <c:v>1.4000000000000004</c:v>
                </c:pt>
                <c:pt idx="100" formatCode="0.0">
                  <c:v>1.4000000000000004</c:v>
                </c:pt>
                <c:pt idx="101" formatCode="0.0">
                  <c:v>1.4000000000000004</c:v>
                </c:pt>
                <c:pt idx="102" formatCode="0.0">
                  <c:v>1.4000000000000004</c:v>
                </c:pt>
                <c:pt idx="103" formatCode="0.0">
                  <c:v>1.4000000000000004</c:v>
                </c:pt>
                <c:pt idx="104" formatCode="0.0">
                  <c:v>1.4000000000000004</c:v>
                </c:pt>
                <c:pt idx="105" formatCode="0.0">
                  <c:v>1.4000000000000004</c:v>
                </c:pt>
                <c:pt idx="106" formatCode="0.0">
                  <c:v>1.4000000000000004</c:v>
                </c:pt>
                <c:pt idx="107" formatCode="0.0">
                  <c:v>1.4000000000000004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68-40FB-AF4A-A542DE60F8E7}"/>
            </c:ext>
          </c:extLst>
        </c:ser>
        <c:ser>
          <c:idx val="3"/>
          <c:order val="3"/>
          <c:tx>
            <c:strRef>
              <c:f>up!$F$2</c:f>
              <c:strCache>
                <c:ptCount val="1"/>
                <c:pt idx="0">
                  <c:v>vysoká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58"/>
              <c:layout>
                <c:manualLayout>
                  <c:x val="-3.4238840324786704E-2"/>
                  <c:y val="-5.3684602537379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C0-4DB2-8C1A-D82A588C1DD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up!$B$3:$B$110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up!$F$3:$F$110</c:f>
              <c:numCache>
                <c:formatCode>General</c:formatCode>
                <c:ptCount val="108"/>
                <c:pt idx="25" formatCode="0.00">
                  <c:v>1.771004655</c:v>
                </c:pt>
                <c:pt idx="26" formatCode="0.00">
                  <c:v>1.7750357595312498</c:v>
                </c:pt>
                <c:pt idx="27" formatCode="0.00">
                  <c:v>1.7790668640625005</c:v>
                </c:pt>
                <c:pt idx="28" formatCode="0.00">
                  <c:v>1.7830979685937494</c:v>
                </c:pt>
                <c:pt idx="29" formatCode="0.00">
                  <c:v>1.7871290731249998</c:v>
                </c:pt>
                <c:pt idx="30" formatCode="0.00">
                  <c:v>1.79116017765625</c:v>
                </c:pt>
                <c:pt idx="31" formatCode="0.00">
                  <c:v>1.7951912821875005</c:v>
                </c:pt>
                <c:pt idx="32" formatCode="0.00">
                  <c:v>1.7992223867187498</c:v>
                </c:pt>
                <c:pt idx="33" formatCode="0.00">
                  <c:v>1.8032534912499993</c:v>
                </c:pt>
                <c:pt idx="34" formatCode="0.00">
                  <c:v>1.8072845957812493</c:v>
                </c:pt>
                <c:pt idx="35" formatCode="0.00">
                  <c:v>1.8113157003124996</c:v>
                </c:pt>
                <c:pt idx="36" formatCode="0.00">
                  <c:v>1.8153468048437511</c:v>
                </c:pt>
                <c:pt idx="37" formatCode="0.00">
                  <c:v>1.8193779093749995</c:v>
                </c:pt>
                <c:pt idx="38" formatCode="0.00">
                  <c:v>1.8234090139062511</c:v>
                </c:pt>
                <c:pt idx="39" formatCode="0.00">
                  <c:v>1.8274401184375002</c:v>
                </c:pt>
                <c:pt idx="40" formatCode="0.00">
                  <c:v>1.8314712229687511</c:v>
                </c:pt>
                <c:pt idx="41" formatCode="0.00">
                  <c:v>1.8355023275000006</c:v>
                </c:pt>
                <c:pt idx="42" formatCode="0.00">
                  <c:v>1.8395334320312491</c:v>
                </c:pt>
                <c:pt idx="43" formatCode="0.00">
                  <c:v>1.8435645365625013</c:v>
                </c:pt>
                <c:pt idx="44" formatCode="0.00">
                  <c:v>1.8475956410937491</c:v>
                </c:pt>
                <c:pt idx="45" formatCode="0.00">
                  <c:v>1.8516267456250006</c:v>
                </c:pt>
                <c:pt idx="46" formatCode="0.00">
                  <c:v>1.8556578501562486</c:v>
                </c:pt>
                <c:pt idx="47" formatCode="0.00">
                  <c:v>1.8596889546874988</c:v>
                </c:pt>
                <c:pt idx="48" formatCode="0.00">
                  <c:v>1.8637200592187495</c:v>
                </c:pt>
                <c:pt idx="49" formatCode="0.00">
                  <c:v>1.8677511637499997</c:v>
                </c:pt>
                <c:pt idx="50" formatCode="0.00">
                  <c:v>1.8717822682812488</c:v>
                </c:pt>
                <c:pt idx="51" formatCode="0.00">
                  <c:v>1.8758133728124982</c:v>
                </c:pt>
                <c:pt idx="52" formatCode="0.00">
                  <c:v>1.8798444773437495</c:v>
                </c:pt>
                <c:pt idx="53" formatCode="0.00">
                  <c:v>1.8838755818750006</c:v>
                </c:pt>
                <c:pt idx="54" formatCode="0.00">
                  <c:v>1.8879066864062504</c:v>
                </c:pt>
                <c:pt idx="55" formatCode="0.00">
                  <c:v>1.891937790937501</c:v>
                </c:pt>
                <c:pt idx="56" formatCode="0.00">
                  <c:v>1.8959688954687508</c:v>
                </c:pt>
                <c:pt idx="57" formatCode="0.00">
                  <c:v>1.9000000000000001</c:v>
                </c:pt>
                <c:pt idx="58" formatCode="0.00">
                  <c:v>1.9000000000000001</c:v>
                </c:pt>
                <c:pt idx="59" formatCode="0.00">
                  <c:v>1.9000000000000001</c:v>
                </c:pt>
                <c:pt idx="60" formatCode="0.00">
                  <c:v>1.9000000000000001</c:v>
                </c:pt>
                <c:pt idx="61" formatCode="0.00">
                  <c:v>1.9000000000000001</c:v>
                </c:pt>
                <c:pt idx="62" formatCode="0.00">
                  <c:v>1.9000000000000001</c:v>
                </c:pt>
                <c:pt idx="63" formatCode="0.00">
                  <c:v>1.9000000000000001</c:v>
                </c:pt>
                <c:pt idx="64" formatCode="0.00">
                  <c:v>1.9000000000000001</c:v>
                </c:pt>
                <c:pt idx="65" formatCode="0.00">
                  <c:v>1.9000000000000001</c:v>
                </c:pt>
                <c:pt idx="66" formatCode="0.00">
                  <c:v>1.9000000000000001</c:v>
                </c:pt>
                <c:pt idx="67" formatCode="0.00">
                  <c:v>1.9000000000000001</c:v>
                </c:pt>
                <c:pt idx="68" formatCode="0.00">
                  <c:v>1.9000000000000001</c:v>
                </c:pt>
                <c:pt idx="69" formatCode="0.00">
                  <c:v>1.9000000000000001</c:v>
                </c:pt>
                <c:pt idx="70" formatCode="0.00">
                  <c:v>1.9000000000000001</c:v>
                </c:pt>
                <c:pt idx="71" formatCode="0.00">
                  <c:v>1.9000000000000001</c:v>
                </c:pt>
                <c:pt idx="72" formatCode="0.00">
                  <c:v>1.9000000000000001</c:v>
                </c:pt>
                <c:pt idx="73" formatCode="0.00">
                  <c:v>1.9000000000000001</c:v>
                </c:pt>
                <c:pt idx="74" formatCode="0.00">
                  <c:v>1.9000000000000001</c:v>
                </c:pt>
                <c:pt idx="75" formatCode="0.00">
                  <c:v>1.9000000000000001</c:v>
                </c:pt>
                <c:pt idx="76" formatCode="0.00">
                  <c:v>1.9000000000000001</c:v>
                </c:pt>
                <c:pt idx="77" formatCode="0.00">
                  <c:v>1.9000000000000001</c:v>
                </c:pt>
                <c:pt idx="78" formatCode="0.00">
                  <c:v>1.9000000000000001</c:v>
                </c:pt>
                <c:pt idx="79" formatCode="0.00">
                  <c:v>1.9000000000000001</c:v>
                </c:pt>
                <c:pt idx="80" formatCode="0.00">
                  <c:v>1.9000000000000001</c:v>
                </c:pt>
                <c:pt idx="81" formatCode="0.00">
                  <c:v>1.9000000000000001</c:v>
                </c:pt>
                <c:pt idx="82" formatCode="0.00">
                  <c:v>1.9000000000000001</c:v>
                </c:pt>
                <c:pt idx="83" formatCode="0.00">
                  <c:v>1.9000000000000001</c:v>
                </c:pt>
                <c:pt idx="84" formatCode="0.00">
                  <c:v>1.9000000000000001</c:v>
                </c:pt>
                <c:pt idx="85" formatCode="0.00">
                  <c:v>1.9000000000000001</c:v>
                </c:pt>
                <c:pt idx="86" formatCode="0.00">
                  <c:v>1.9000000000000001</c:v>
                </c:pt>
                <c:pt idx="87" formatCode="0.00">
                  <c:v>1.9000000000000001</c:v>
                </c:pt>
                <c:pt idx="88" formatCode="0.00">
                  <c:v>1.9000000000000001</c:v>
                </c:pt>
                <c:pt idx="89" formatCode="0.00">
                  <c:v>1.9000000000000001</c:v>
                </c:pt>
                <c:pt idx="90" formatCode="0.00">
                  <c:v>1.9000000000000001</c:v>
                </c:pt>
                <c:pt idx="91" formatCode="0.00">
                  <c:v>1.9000000000000001</c:v>
                </c:pt>
                <c:pt idx="92" formatCode="0.00">
                  <c:v>1.9000000000000001</c:v>
                </c:pt>
                <c:pt idx="93" formatCode="0.00">
                  <c:v>1.9000000000000001</c:v>
                </c:pt>
                <c:pt idx="94" formatCode="0.00">
                  <c:v>1.9000000000000001</c:v>
                </c:pt>
                <c:pt idx="95" formatCode="0.00">
                  <c:v>1.9000000000000001</c:v>
                </c:pt>
                <c:pt idx="96" formatCode="0.00">
                  <c:v>1.9000000000000001</c:v>
                </c:pt>
                <c:pt idx="97" formatCode="0.00">
                  <c:v>1.9000000000000001</c:v>
                </c:pt>
                <c:pt idx="98" formatCode="0.00">
                  <c:v>1.9000000000000001</c:v>
                </c:pt>
                <c:pt idx="99" formatCode="0.00">
                  <c:v>1.9000000000000001</c:v>
                </c:pt>
                <c:pt idx="100" formatCode="0.00">
                  <c:v>1.9000000000000001</c:v>
                </c:pt>
                <c:pt idx="101" formatCode="0.00">
                  <c:v>1.9000000000000001</c:v>
                </c:pt>
                <c:pt idx="102" formatCode="0.00">
                  <c:v>1.9000000000000001</c:v>
                </c:pt>
                <c:pt idx="103" formatCode="0.00">
                  <c:v>1.9000000000000001</c:v>
                </c:pt>
                <c:pt idx="104" formatCode="0.00">
                  <c:v>1.9000000000000001</c:v>
                </c:pt>
                <c:pt idx="105" formatCode="0.00">
                  <c:v>1.9000000000000001</c:v>
                </c:pt>
                <c:pt idx="106" formatCode="0.00">
                  <c:v>1.9000000000000001</c:v>
                </c:pt>
                <c:pt idx="107" formatCode="0.00">
                  <c:v>1.9000000000000001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68-40FB-AF4A-A542DE60F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504192"/>
        <c:axId val="90534656"/>
      </c:lineChart>
      <c:catAx>
        <c:axId val="9050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0534656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90534656"/>
        <c:scaling>
          <c:orientation val="minMax"/>
          <c:min val="1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sysDash"/>
            </a:ln>
          </c:spPr>
        </c:majorGridlines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050419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2988560050683324"/>
          <c:y val="0.53790369661736204"/>
          <c:w val="0.53138770049791606"/>
          <c:h val="0.25439442288840913"/>
        </c:manualLayout>
      </c:layout>
      <c:overlay val="0"/>
      <c:spPr>
        <a:solidFill>
          <a:schemeClr val="bg1"/>
        </a:solidFill>
        <a:ln>
          <a:solidFill>
            <a:sysClr val="window" lastClr="FFFFFF">
              <a:lumMod val="50000"/>
            </a:sysClr>
          </a:solidFill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5522222222222225E-2"/>
          <c:y val="2.5870370370370391E-2"/>
          <c:w val="0.9689555555555559"/>
          <c:h val="0.74582685185185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2'!$A$14</c:f>
              <c:strCache>
                <c:ptCount val="1"/>
                <c:pt idx="0">
                  <c:v> absolutně v mld. Kč</c:v>
                </c:pt>
              </c:strCache>
            </c:strRef>
          </c:tx>
          <c:spPr>
            <a:solidFill>
              <a:srgbClr val="BD1B2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'Slide 2'!$B$13:$I$13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'Slide 2'!$B$14:$I$14</c:f>
              <c:numCache>
                <c:formatCode>0.0</c:formatCode>
                <c:ptCount val="5"/>
                <c:pt idx="0">
                  <c:v>344.72</c:v>
                </c:pt>
                <c:pt idx="1">
                  <c:v>348.73</c:v>
                </c:pt>
                <c:pt idx="2">
                  <c:v>352.03899999999999</c:v>
                </c:pt>
                <c:pt idx="3">
                  <c:v>361.64699999999999</c:v>
                </c:pt>
                <c:pt idx="4" formatCode="#\ ##0.0">
                  <c:v>387.38750428012742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5E-4C29-9C03-A1B5D6C99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3289088"/>
        <c:axId val="153313280"/>
      </c:barChart>
      <c:lineChart>
        <c:grouping val="standard"/>
        <c:varyColors val="0"/>
        <c:ser>
          <c:idx val="1"/>
          <c:order val="1"/>
          <c:tx>
            <c:strRef>
              <c:f>'Slide 2'!$A$15</c:f>
              <c:strCache>
                <c:ptCount val="1"/>
                <c:pt idx="0">
                  <c:v> podíl na HDP  </c:v>
                </c:pt>
              </c:strCache>
            </c:strRef>
          </c:tx>
          <c:spPr>
            <a:ln w="25400">
              <a:solidFill>
                <a:srgbClr val="0071BC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2'!$B$13:$G$13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'Slide 2'!$B$15:$I$15</c:f>
              <c:numCache>
                <c:formatCode>0.00%</c:formatCode>
                <c:ptCount val="5"/>
                <c:pt idx="0">
                  <c:v>8.4116529351804289E-2</c:v>
                </c:pt>
                <c:pt idx="1">
                  <c:v>8.0840796714369903E-2</c:v>
                </c:pt>
                <c:pt idx="2">
                  <c:v>7.6600572805695571E-2</c:v>
                </c:pt>
                <c:pt idx="3">
                  <c:v>7.5765473655607277E-2</c:v>
                </c:pt>
                <c:pt idx="4">
                  <c:v>7.684531832236581E-2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35E-4C29-9C03-A1B5D6C99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16352"/>
        <c:axId val="153314816"/>
      </c:lineChart>
      <c:catAx>
        <c:axId val="15328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</a:ln>
        </c:spPr>
        <c:crossAx val="153313280"/>
        <c:crosses val="autoZero"/>
        <c:auto val="1"/>
        <c:lblAlgn val="ctr"/>
        <c:lblOffset val="100"/>
        <c:noMultiLvlLbl val="0"/>
      </c:catAx>
      <c:valAx>
        <c:axId val="153313280"/>
        <c:scaling>
          <c:orientation val="minMax"/>
          <c:max val="550"/>
          <c:min val="0"/>
        </c:scaling>
        <c:delete val="0"/>
        <c:axPos val="l"/>
        <c:numFmt formatCode="0" sourceLinked="0"/>
        <c:majorTickMark val="none"/>
        <c:minorTickMark val="none"/>
        <c:tickLblPos val="none"/>
        <c:spPr>
          <a:ln w="3175">
            <a:noFill/>
          </a:ln>
        </c:spPr>
        <c:crossAx val="153289088"/>
        <c:crosses val="autoZero"/>
        <c:crossBetween val="between"/>
      </c:valAx>
      <c:valAx>
        <c:axId val="153314816"/>
        <c:scaling>
          <c:orientation val="minMax"/>
          <c:max val="0.1"/>
          <c:min val="0"/>
        </c:scaling>
        <c:delete val="0"/>
        <c:axPos val="r"/>
        <c:numFmt formatCode="0.00%" sourceLinked="1"/>
        <c:majorTickMark val="none"/>
        <c:minorTickMark val="none"/>
        <c:tickLblPos val="none"/>
        <c:spPr>
          <a:ln>
            <a:noFill/>
          </a:ln>
        </c:spPr>
        <c:crossAx val="153316352"/>
        <c:crosses val="max"/>
        <c:crossBetween val="between"/>
        <c:majorUnit val="1.0000000000000005E-2"/>
      </c:valAx>
      <c:catAx>
        <c:axId val="153316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331481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egendEntry>
        <c:idx val="1"/>
        <c:txPr>
          <a:bodyPr/>
          <a:lstStyle/>
          <a:p>
            <a:pPr>
              <a:defRPr i="1"/>
            </a:pPr>
            <a:endParaRPr lang="cs-CZ"/>
          </a:p>
        </c:txPr>
      </c:legendEntry>
      <c:layout>
        <c:manualLayout>
          <c:xMode val="edge"/>
          <c:yMode val="edge"/>
          <c:x val="5.0369406469588637E-2"/>
          <c:y val="0.86348815598849271"/>
          <c:w val="0.9081718469401856"/>
          <c:h val="0.11212166666666666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3.1473533619456387E-2"/>
          <c:w val="0.46627578403588288"/>
          <c:h val="0.885459993466482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'Slide 4'!$A$40</c:f>
              <c:strCache>
                <c:ptCount val="1"/>
                <c:pt idx="0">
                  <c:v> Veřejné zdravotní pojišťovny</c:v>
                </c:pt>
              </c:strCache>
            </c:strRef>
          </c:tx>
          <c:spPr>
            <a:solidFill>
              <a:srgbClr val="BD1B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4'!$I$39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'Slide 4'!$I$40</c:f>
              <c:numCache>
                <c:formatCode>0.0%</c:formatCode>
                <c:ptCount val="1"/>
                <c:pt idx="0">
                  <c:v>0.65094853466946512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D-481A-955E-BD5279571108}"/>
            </c:ext>
          </c:extLst>
        </c:ser>
        <c:ser>
          <c:idx val="1"/>
          <c:order val="1"/>
          <c:tx>
            <c:strRef>
              <c:f>'Slide 4'!$A$41</c:f>
              <c:strCache>
                <c:ptCount val="1"/>
                <c:pt idx="0">
                  <c:v> Veřejné rozpočty*</c:v>
                </c:pt>
              </c:strCache>
            </c:strRef>
          </c:tx>
          <c:spPr>
            <a:solidFill>
              <a:srgbClr val="0071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4'!$I$39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'Slide 4'!$I$41</c:f>
              <c:numCache>
                <c:formatCode>0.0%</c:formatCode>
                <c:ptCount val="1"/>
                <c:pt idx="0">
                  <c:v>0.18034678499794782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1D-481A-955E-BD5279571108}"/>
            </c:ext>
          </c:extLst>
        </c:ser>
        <c:ser>
          <c:idx val="2"/>
          <c:order val="2"/>
          <c:tx>
            <c:strRef>
              <c:f>'Slide 4'!$A$42</c:f>
              <c:strCache>
                <c:ptCount val="1"/>
                <c:pt idx="0">
                  <c:v> Domácnosti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4'!$I$39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'Slide 4'!$I$42</c:f>
              <c:numCache>
                <c:formatCode>0.0%</c:formatCode>
                <c:ptCount val="1"/>
                <c:pt idx="0">
                  <c:v>0.13952713952713958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1D-481A-955E-BD5279571108}"/>
            </c:ext>
          </c:extLst>
        </c:ser>
        <c:ser>
          <c:idx val="3"/>
          <c:order val="3"/>
          <c:tx>
            <c:strRef>
              <c:f>'Slide 4'!$A$43</c:f>
              <c:strCache>
                <c:ptCount val="1"/>
                <c:pt idx="0">
                  <c:v> Ostatní zdroje**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'Slide 4'!$I$39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'Slide 4'!$I$43</c:f>
              <c:numCache>
                <c:formatCode>0.0%</c:formatCode>
                <c:ptCount val="1"/>
                <c:pt idx="0">
                  <c:v>2.917754080544779E-2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1D-481A-955E-BD5279571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3972224"/>
        <c:axId val="163974144"/>
      </c:barChart>
      <c:catAx>
        <c:axId val="16397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cs-CZ"/>
          </a:p>
        </c:txPr>
        <c:crossAx val="163974144"/>
        <c:crosses val="autoZero"/>
        <c:auto val="1"/>
        <c:lblAlgn val="ctr"/>
        <c:lblOffset val="100"/>
        <c:noMultiLvlLbl val="0"/>
      </c:catAx>
      <c:valAx>
        <c:axId val="1639741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163972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7891602127212818"/>
          <c:y val="6.284726211798633E-2"/>
          <c:w val="0.52108397872787182"/>
          <c:h val="0.76384572311184451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27078061285374E-2"/>
          <c:y val="2.7474180760049514E-2"/>
          <c:w val="0.92814584387742927"/>
          <c:h val="0.752921762107814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'Slide 9'!$A$3</c:f>
              <c:strCache>
                <c:ptCount val="1"/>
                <c:pt idx="0">
                  <c:v>absolutně v mld. Kč </c:v>
                </c:pt>
              </c:strCache>
            </c:strRef>
          </c:tx>
          <c:spPr>
            <a:solidFill>
              <a:srgbClr val="BD1B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'Slide 9'!$B$2:$I$2</c:f>
              <c:strCache>
                <c:ptCount val="3"/>
                <c:pt idx="0">
                  <c:v>2010</c:v>
                </c:pt>
                <c:pt idx="1">
                  <c:v>2016</c:v>
                </c:pt>
                <c:pt idx="2">
                  <c:v>2017</c:v>
                </c:pt>
              </c:strCache>
              <c:extLst/>
            </c:strRef>
          </c:cat>
          <c:val>
            <c:numRef>
              <c:f>'Slide 9'!$B$3:$I$3</c:f>
              <c:numCache>
                <c:formatCode>0.0</c:formatCode>
                <c:ptCount val="3"/>
                <c:pt idx="0" formatCode="#\ ##0.0">
                  <c:v>231.8889781</c:v>
                </c:pt>
                <c:pt idx="1">
                  <c:v>237.70046429999999</c:v>
                </c:pt>
                <c:pt idx="2">
                  <c:v>252.16859688999747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932-4500-810A-FD5F9D76B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67603584"/>
        <c:axId val="167617664"/>
      </c:barChart>
      <c:lineChart>
        <c:grouping val="stacked"/>
        <c:varyColors val="0"/>
        <c:ser>
          <c:idx val="1"/>
          <c:order val="1"/>
          <c:tx>
            <c:strRef>
              <c:f>'Slide 9'!$A$5</c:f>
              <c:strCache>
                <c:ptCount val="1"/>
                <c:pt idx="0">
                  <c:v>na 1 pojištěnce v Kč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triangle"/>
            <c:size val="9"/>
            <c:spPr>
              <a:solidFill>
                <a:srgbClr val="0070C0"/>
              </a:solidFill>
              <a:ln>
                <a:solidFill>
                  <a:srgbClr val="0071BC"/>
                </a:solidFill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'Slide 9'!$B$2:$I$2</c:f>
              <c:strCache>
                <c:ptCount val="3"/>
                <c:pt idx="0">
                  <c:v>2010</c:v>
                </c:pt>
                <c:pt idx="1">
                  <c:v>2016</c:v>
                </c:pt>
                <c:pt idx="2">
                  <c:v>2017</c:v>
                </c:pt>
              </c:strCache>
              <c:extLst/>
            </c:strRef>
          </c:cat>
          <c:val>
            <c:numRef>
              <c:f>'Slide 9'!$B$5:$I$5</c:f>
              <c:numCache>
                <c:formatCode>#\ ##0.0</c:formatCode>
                <c:ptCount val="3"/>
                <c:pt idx="0">
                  <c:v>22374.7</c:v>
                </c:pt>
                <c:pt idx="1">
                  <c:v>22710.6</c:v>
                </c:pt>
                <c:pt idx="2">
                  <c:v>24334.230776653516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F932-4500-810A-FD5F9D76B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629184"/>
        <c:axId val="167619200"/>
      </c:lineChart>
      <c:catAx>
        <c:axId val="16760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67617664"/>
        <c:crossesAt val="0"/>
        <c:auto val="1"/>
        <c:lblAlgn val="ctr"/>
        <c:lblOffset val="100"/>
        <c:noMultiLvlLbl val="0"/>
      </c:catAx>
      <c:valAx>
        <c:axId val="167617664"/>
        <c:scaling>
          <c:orientation val="minMax"/>
          <c:max val="300"/>
          <c:min val="0"/>
        </c:scaling>
        <c:delete val="0"/>
        <c:axPos val="l"/>
        <c:numFmt formatCode="#,##0" sourceLinked="0"/>
        <c:majorTickMark val="out"/>
        <c:minorTickMark val="none"/>
        <c:tickLblPos val="none"/>
        <c:spPr>
          <a:ln>
            <a:noFill/>
          </a:ln>
        </c:spPr>
        <c:crossAx val="167603584"/>
        <c:crosses val="autoZero"/>
        <c:crossBetween val="between"/>
        <c:majorUnit val="100"/>
      </c:valAx>
      <c:valAx>
        <c:axId val="167619200"/>
        <c:scaling>
          <c:orientation val="minMax"/>
          <c:max val="26000"/>
          <c:min val="0"/>
        </c:scaling>
        <c:delete val="0"/>
        <c:axPos val="r"/>
        <c:numFmt formatCode="#\ ##0.0" sourceLinked="1"/>
        <c:majorTickMark val="out"/>
        <c:minorTickMark val="none"/>
        <c:tickLblPos val="none"/>
        <c:spPr>
          <a:ln>
            <a:noFill/>
          </a:ln>
        </c:spPr>
        <c:crossAx val="167629184"/>
        <c:crosses val="max"/>
        <c:crossBetween val="between"/>
      </c:valAx>
      <c:catAx>
        <c:axId val="167629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61920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6.0324493859656617E-2"/>
          <c:y val="0.84085345791106247"/>
          <c:w val="0.81694341654346103"/>
          <c:h val="0.1463873714350299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93460818235074"/>
          <c:y val="3.6554699050532845E-2"/>
          <c:w val="0.68454948067753785"/>
          <c:h val="0.56110574608519281"/>
        </c:manualLayout>
      </c:layout>
      <c:doughnutChart>
        <c:varyColors val="1"/>
        <c:ser>
          <c:idx val="0"/>
          <c:order val="0"/>
          <c:spPr>
            <a:solidFill>
              <a:srgbClr val="BD1B21"/>
            </a:solidFill>
          </c:spPr>
          <c:explosion val="4"/>
          <c:dPt>
            <c:idx val="1"/>
            <c:bubble3D val="0"/>
            <c:spPr>
              <a:solidFill>
                <a:srgbClr val="0071BC"/>
              </a:solidFill>
            </c:spPr>
            <c:extLst>
              <c:ext xmlns:c16="http://schemas.microsoft.com/office/drawing/2014/chart" uri="{C3380CC4-5D6E-409C-BE32-E72D297353CC}">
                <c16:uniqueId val="{00000001-71C7-42CA-B3B6-2FA01DC96C3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71C7-42CA-B3B6-2FA01DC96C3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71C7-42CA-B3B6-2FA01DC96C3D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1C7-42CA-B3B6-2FA01DC96C3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1C7-42CA-B3B6-2FA01DC96C3D}"/>
              </c:ext>
            </c:extLst>
          </c:dPt>
          <c:dPt>
            <c:idx val="6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B-71C7-42CA-B3B6-2FA01DC96C3D}"/>
              </c:ext>
            </c:extLst>
          </c:dPt>
          <c:dPt>
            <c:idx val="7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1C7-42CA-B3B6-2FA01DC96C3D}"/>
              </c:ext>
            </c:extLst>
          </c:dPt>
          <c:dPt>
            <c:idx val="8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71C7-42CA-B3B6-2FA01DC96C3D}"/>
              </c:ext>
            </c:extLst>
          </c:dPt>
          <c:dPt>
            <c:idx val="9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71C7-42CA-B3B6-2FA01DC96C3D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71C7-42CA-B3B6-2FA01DC96C3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90FA-42C2-80F3-7C5240E9F2C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1C7-42CA-B3B6-2FA01DC96C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'Slide 7_+8 ZP'!$O$53:$O$59</c:f>
              <c:strCache>
                <c:ptCount val="7"/>
                <c:pt idx="0">
                  <c:v> Ambulantní léčebná péče</c:v>
                </c:pt>
                <c:pt idx="1">
                  <c:v> Lůžková léčebná péče </c:v>
                </c:pt>
                <c:pt idx="2">
                  <c:v> Léčiva a terapeutické pomůcky</c:v>
                </c:pt>
                <c:pt idx="3">
                  <c:v> Laboratorní a zobrazovací služby</c:v>
                </c:pt>
                <c:pt idx="4">
                  <c:v> Dlouhodobá zdravotní péče</c:v>
                </c:pt>
                <c:pt idx="5">
                  <c:v> Rehabilitační péče</c:v>
                </c:pt>
                <c:pt idx="6">
                  <c:v>Ostatní</c:v>
                </c:pt>
              </c:strCache>
            </c:strRef>
          </c:cat>
          <c:val>
            <c:numRef>
              <c:f>'Slide 7_+8 ZP'!$P$53:$P$59</c:f>
              <c:numCache>
                <c:formatCode>0.0%</c:formatCode>
                <c:ptCount val="7"/>
                <c:pt idx="0">
                  <c:v>0.2826543276642049</c:v>
                </c:pt>
                <c:pt idx="1">
                  <c:v>0.20063035582360403</c:v>
                </c:pt>
                <c:pt idx="2">
                  <c:v>0.16004137804937979</c:v>
                </c:pt>
                <c:pt idx="3">
                  <c:v>0.13858354876678422</c:v>
                </c:pt>
                <c:pt idx="4">
                  <c:v>6.4971010775864549E-2</c:v>
                </c:pt>
                <c:pt idx="5">
                  <c:v>5.2392659051228009E-2</c:v>
                </c:pt>
                <c:pt idx="6">
                  <c:v>0.10900000000000001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1C7-42CA-B3B6-2FA01DC96C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3526820419797875"/>
          <c:y val="0.63857292209697503"/>
          <c:w val="0.78187696346507773"/>
          <c:h val="0.34786020926449768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600"/>
      </a:pPr>
      <a:endParaRPr lang="cs-CZ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49651552176667"/>
          <c:y val="5.1400554097404488E-2"/>
          <c:w val="0.8703506199656077"/>
          <c:h val="0.79523549139690852"/>
        </c:manualLayout>
      </c:layout>
      <c:lineChart>
        <c:grouping val="standard"/>
        <c:varyColors val="0"/>
        <c:ser>
          <c:idx val="0"/>
          <c:order val="0"/>
          <c:tx>
            <c:strRef>
              <c:f>e0!$C$2:$C$3</c:f>
              <c:strCache>
                <c:ptCount val="2"/>
                <c:pt idx="1">
                  <c:v>skutečnost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494252873563218E-2"/>
                  <c:y val="3.8935756002595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CC-45EB-AB56-EAB33A26479D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CC-45EB-AB56-EAB33A26479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e0!$B$4:$B$112</c:f>
              <c:numCache>
                <c:formatCode>General</c:formatCode>
                <c:ptCount val="109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e0!$C$4:$C$111</c:f>
              <c:numCache>
                <c:formatCode>0.00</c:formatCode>
                <c:ptCount val="108"/>
                <c:pt idx="0">
                  <c:v>69.277682430799999</c:v>
                </c:pt>
                <c:pt idx="1">
                  <c:v>69.522638096199998</c:v>
                </c:pt>
                <c:pt idx="2">
                  <c:v>69.707436765799997</c:v>
                </c:pt>
                <c:pt idx="3">
                  <c:v>70.351494330999998</c:v>
                </c:pt>
                <c:pt idx="4">
                  <c:v>70.487328851599997</c:v>
                </c:pt>
                <c:pt idx="5">
                  <c:v>71.114305402599996</c:v>
                </c:pt>
                <c:pt idx="6">
                  <c:v>71.402222717800001</c:v>
                </c:pt>
                <c:pt idx="7">
                  <c:v>71.626546497199996</c:v>
                </c:pt>
                <c:pt idx="8">
                  <c:v>72.026184881800006</c:v>
                </c:pt>
                <c:pt idx="9">
                  <c:v>72.077201449900002</c:v>
                </c:pt>
                <c:pt idx="10">
                  <c:v>72.062250972000001</c:v>
                </c:pt>
                <c:pt idx="11">
                  <c:v>72.563893861300002</c:v>
                </c:pt>
                <c:pt idx="12">
                  <c:v>72.910023842200005</c:v>
                </c:pt>
                <c:pt idx="13">
                  <c:v>73.441426984399996</c:v>
                </c:pt>
                <c:pt idx="14">
                  <c:v>73.668983128099995</c:v>
                </c:pt>
                <c:pt idx="15">
                  <c:v>74.021175602599996</c:v>
                </c:pt>
                <c:pt idx="16">
                  <c:v>74.1738106018</c:v>
                </c:pt>
                <c:pt idx="17">
                  <c:v>74.398573960700006</c:v>
                </c:pt>
                <c:pt idx="18">
                  <c:v>74.709852484600006</c:v>
                </c:pt>
                <c:pt idx="19">
                  <c:v>74.958272645799994</c:v>
                </c:pt>
                <c:pt idx="20">
                  <c:v>75.153145244800001</c:v>
                </c:pt>
                <c:pt idx="21">
                  <c:v>75.707545182700002</c:v>
                </c:pt>
                <c:pt idx="22">
                  <c:v>75.614842698100006</c:v>
                </c:pt>
                <c:pt idx="23">
                  <c:v>76.044936268000001</c:v>
                </c:pt>
                <c:pt idx="24">
                  <c:v>76.004889389100001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CC-45EB-AB56-EAB33A26479D}"/>
            </c:ext>
          </c:extLst>
        </c:ser>
        <c:ser>
          <c:idx val="1"/>
          <c:order val="1"/>
          <c:tx>
            <c:strRef>
              <c:f>e0!$D$2:$D$3</c:f>
              <c:strCache>
                <c:ptCount val="2"/>
                <c:pt idx="1">
                  <c:v>Muži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dPt>
            <c:idx val="36"/>
            <c:marker>
              <c:symbol val="diamond"/>
              <c:size val="5"/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734-4B3A-B584-8417DFA1D3A7}"/>
              </c:ext>
            </c:extLst>
          </c:dPt>
          <c:dPt>
            <c:idx val="57"/>
            <c:marker>
              <c:symbol val="diamond"/>
              <c:size val="6"/>
              <c:spPr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DCC-45EB-AB56-EAB33A26479D}"/>
              </c:ext>
            </c:extLst>
          </c:dPt>
          <c:dLbls>
            <c:dLbl>
              <c:idx val="36"/>
              <c:layout>
                <c:manualLayout>
                  <c:x val="-2.342808051316498E-2"/>
                  <c:y val="3.1843233312921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34-4B3A-B584-8417DFA1D3A7}"/>
                </c:ext>
              </c:extLst>
            </c:dLbl>
            <c:dLbl>
              <c:idx val="57"/>
              <c:layout>
                <c:manualLayout>
                  <c:x val="1.0235976872285057E-2"/>
                  <c:y val="2.3759951010410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CC-45EB-AB56-EAB33A26479D}"/>
                </c:ext>
              </c:extLst>
            </c:dLbl>
            <c:dLbl>
              <c:idx val="107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CC-45EB-AB56-EAB33A2647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e0!$B$4:$B$112</c:f>
              <c:numCache>
                <c:formatCode>General</c:formatCode>
                <c:ptCount val="109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e0!$D$4:$D$112</c:f>
              <c:numCache>
                <c:formatCode>General</c:formatCode>
                <c:ptCount val="109"/>
                <c:pt idx="25" formatCode="0.0">
                  <c:v>76.192808037019773</c:v>
                </c:pt>
                <c:pt idx="26" formatCode="0.0">
                  <c:v>76.417197458959933</c:v>
                </c:pt>
                <c:pt idx="27" formatCode="0.0">
                  <c:v>76.638823128152083</c:v>
                </c:pt>
                <c:pt idx="28" formatCode="0.0">
                  <c:v>76.857714410824428</c:v>
                </c:pt>
                <c:pt idx="29" formatCode="0.0">
                  <c:v>77.073902189420849</c:v>
                </c:pt>
                <c:pt idx="30" formatCode="0.0">
                  <c:v>77.287417578279658</c:v>
                </c:pt>
                <c:pt idx="31" formatCode="0.0">
                  <c:v>77.498286984491941</c:v>
                </c:pt>
                <c:pt idx="32" formatCode="0.0">
                  <c:v>77.706531631748362</c:v>
                </c:pt>
                <c:pt idx="33" formatCode="0.0">
                  <c:v>77.912193375653274</c:v>
                </c:pt>
                <c:pt idx="34" formatCode="0.0">
                  <c:v>78.115287644050781</c:v>
                </c:pt>
                <c:pt idx="35" formatCode="0.0">
                  <c:v>78.315846706998727</c:v>
                </c:pt>
                <c:pt idx="36" formatCode="0.0">
                  <c:v>78.513894278789707</c:v>
                </c:pt>
                <c:pt idx="37" formatCode="0.0">
                  <c:v>78.709461881750201</c:v>
                </c:pt>
                <c:pt idx="38" formatCode="0.0">
                  <c:v>78.902574219190825</c:v>
                </c:pt>
                <c:pt idx="39" formatCode="0.0">
                  <c:v>79.093258050994507</c:v>
                </c:pt>
                <c:pt idx="40" formatCode="0.0">
                  <c:v>79.281541908652542</c:v>
                </c:pt>
                <c:pt idx="41" formatCode="0.0">
                  <c:v>79.467448508160501</c:v>
                </c:pt>
                <c:pt idx="42" formatCode="0.0">
                  <c:v>79.651004669108033</c:v>
                </c:pt>
                <c:pt idx="43" formatCode="0.0">
                  <c:v>79.832240178408981</c:v>
                </c:pt>
                <c:pt idx="44" formatCode="0.0">
                  <c:v>80.011175835498548</c:v>
                </c:pt>
                <c:pt idx="45" formatCode="0.0">
                  <c:v>80.187843027554237</c:v>
                </c:pt>
                <c:pt idx="46" formatCode="0.0">
                  <c:v>80.362261412361306</c:v>
                </c:pt>
                <c:pt idx="47" formatCode="0.0">
                  <c:v>80.534460762136703</c:v>
                </c:pt>
                <c:pt idx="48" formatCode="0.0">
                  <c:v>80.704464110282331</c:v>
                </c:pt>
                <c:pt idx="49" formatCode="0.0">
                  <c:v>80.872299627658961</c:v>
                </c:pt>
                <c:pt idx="50" formatCode="0.0">
                  <c:v>81.037989344021099</c:v>
                </c:pt>
                <c:pt idx="51" formatCode="0.0">
                  <c:v>81.201561377404403</c:v>
                </c:pt>
                <c:pt idx="52" formatCode="0.0">
                  <c:v>81.363035691331575</c:v>
                </c:pt>
                <c:pt idx="53" formatCode="0.0">
                  <c:v>81.522441263249405</c:v>
                </c:pt>
                <c:pt idx="54" formatCode="0.0">
                  <c:v>81.679801614958251</c:v>
                </c:pt>
                <c:pt idx="55" formatCode="0.0">
                  <c:v>81.835140066302543</c:v>
                </c:pt>
                <c:pt idx="56" formatCode="0.0">
                  <c:v>81.988483274986422</c:v>
                </c:pt>
                <c:pt idx="57" formatCode="0.0">
                  <c:v>82.13985404448259</c:v>
                </c:pt>
                <c:pt idx="58" formatCode="0.0">
                  <c:v>82.289272587331467</c:v>
                </c:pt>
                <c:pt idx="59" formatCode="0.0">
                  <c:v>82.436767189679543</c:v>
                </c:pt>
                <c:pt idx="60" formatCode="0.0">
                  <c:v>82.582358040210877</c:v>
                </c:pt>
                <c:pt idx="61" formatCode="0.0">
                  <c:v>82.72607265295899</c:v>
                </c:pt>
                <c:pt idx="62" formatCode="0.0">
                  <c:v>82.867932801380164</c:v>
                </c:pt>
                <c:pt idx="63" formatCode="0.0">
                  <c:v>83.007957014952112</c:v>
                </c:pt>
                <c:pt idx="64" formatCode="0.0">
                  <c:v>83.146172691940691</c:v>
                </c:pt>
                <c:pt idx="65" formatCode="0.0">
                  <c:v>83.282599411974601</c:v>
                </c:pt>
                <c:pt idx="66" formatCode="0.0">
                  <c:v>83.417259703350283</c:v>
                </c:pt>
                <c:pt idx="67" formatCode="0.0">
                  <c:v>83.550178735208164</c:v>
                </c:pt>
                <c:pt idx="68" formatCode="0.0">
                  <c:v>83.681379465778491</c:v>
                </c:pt>
                <c:pt idx="69" formatCode="0.0">
                  <c:v>83.810877353099414</c:v>
                </c:pt>
                <c:pt idx="70" formatCode="0.0">
                  <c:v>83.938695939094586</c:v>
                </c:pt>
                <c:pt idx="71" formatCode="0.0">
                  <c:v>84.064857766529528</c:v>
                </c:pt>
                <c:pt idx="72" formatCode="0.0">
                  <c:v>84.189382894613644</c:v>
                </c:pt>
                <c:pt idx="73" formatCode="0.0">
                  <c:v>84.312294094323192</c:v>
                </c:pt>
                <c:pt idx="74" formatCode="0.0">
                  <c:v>84.433608632168585</c:v>
                </c:pt>
                <c:pt idx="75" formatCode="0.0">
                  <c:v>84.553347467843224</c:v>
                </c:pt>
                <c:pt idx="76" formatCode="0.0">
                  <c:v>84.671531522263393</c:v>
                </c:pt>
                <c:pt idx="77" formatCode="0.0">
                  <c:v>84.788178849564034</c:v>
                </c:pt>
                <c:pt idx="78" formatCode="0.0">
                  <c:v>84.90331042317284</c:v>
                </c:pt>
                <c:pt idx="79" formatCode="0.0">
                  <c:v>85.016945300610956</c:v>
                </c:pt>
                <c:pt idx="80" formatCode="0.0">
                  <c:v>85.129106236841366</c:v>
                </c:pt>
                <c:pt idx="81" formatCode="0.0">
                  <c:v>85.239800785696772</c:v>
                </c:pt>
                <c:pt idx="82" formatCode="0.0">
                  <c:v>85.349060716145075</c:v>
                </c:pt>
                <c:pt idx="83" formatCode="0.0">
                  <c:v>85.456896191826075</c:v>
                </c:pt>
                <c:pt idx="84" formatCode="0.0">
                  <c:v>85.563327054606717</c:v>
                </c:pt>
                <c:pt idx="85" formatCode="0.0">
                  <c:v>85.6683702799657</c:v>
                </c:pt>
                <c:pt idx="86" formatCode="0.0">
                  <c:v>85.772045873896332</c:v>
                </c:pt>
                <c:pt idx="87" formatCode="0.0">
                  <c:v>85.874369226067529</c:v>
                </c:pt>
                <c:pt idx="88" formatCode="0.0">
                  <c:v>85.975358461768124</c:v>
                </c:pt>
                <c:pt idx="89" formatCode="0.0">
                  <c:v>86.075030461718015</c:v>
                </c:pt>
                <c:pt idx="90" formatCode="0.0">
                  <c:v>86.173397064662495</c:v>
                </c:pt>
                <c:pt idx="91" formatCode="0.0">
                  <c:v>86.270477224035389</c:v>
                </c:pt>
                <c:pt idx="92" formatCode="0.0">
                  <c:v>86.366290562534559</c:v>
                </c:pt>
                <c:pt idx="93" formatCode="0.0">
                  <c:v>86.46084640451474</c:v>
                </c:pt>
                <c:pt idx="94" formatCode="0.0">
                  <c:v>86.554166447477229</c:v>
                </c:pt>
                <c:pt idx="95" formatCode="0.0">
                  <c:v>86.646259775808176</c:v>
                </c:pt>
                <c:pt idx="96" formatCode="0.0">
                  <c:v>86.737149648065071</c:v>
                </c:pt>
                <c:pt idx="97" formatCode="0.0">
                  <c:v>86.826841492136907</c:v>
                </c:pt>
                <c:pt idx="98" formatCode="0.0">
                  <c:v>86.915355416348405</c:v>
                </c:pt>
                <c:pt idx="99" formatCode="0.0">
                  <c:v>87.002703319267326</c:v>
                </c:pt>
                <c:pt idx="100" formatCode="0.0">
                  <c:v>87.088899937710096</c:v>
                </c:pt>
                <c:pt idx="101" formatCode="0.0">
                  <c:v>87.173961111457643</c:v>
                </c:pt>
                <c:pt idx="102" formatCode="0.0">
                  <c:v>87.257893778875939</c:v>
                </c:pt>
                <c:pt idx="103" formatCode="0.0">
                  <c:v>87.340716462135703</c:v>
                </c:pt>
                <c:pt idx="104" formatCode="0.0">
                  <c:v>87.422443635273893</c:v>
                </c:pt>
                <c:pt idx="105" formatCode="0.0">
                  <c:v>87.503080844896175</c:v>
                </c:pt>
                <c:pt idx="106" formatCode="0.0">
                  <c:v>87.582648344275853</c:v>
                </c:pt>
                <c:pt idx="107" formatCode="0.0">
                  <c:v>87.6611573003768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DCC-45EB-AB56-EAB33A26479D}"/>
            </c:ext>
          </c:extLst>
        </c:ser>
        <c:ser>
          <c:idx val="4"/>
          <c:order val="2"/>
          <c:tx>
            <c:strRef>
              <c:f>e0!$G$1:$G$3</c:f>
              <c:strCache>
                <c:ptCount val="3"/>
                <c:pt idx="0">
                  <c:v>e0</c:v>
                </c:pt>
                <c:pt idx="2">
                  <c:v>skutečnost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494252873563218E-2"/>
                  <c:y val="-6.0566731559593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CC-45EB-AB56-EAB33A26479D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CC-45EB-AB56-EAB33A26479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e0!$B$4:$B$112</c:f>
              <c:numCache>
                <c:formatCode>General</c:formatCode>
                <c:ptCount val="109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e0!$G$4:$G$112</c:f>
              <c:numCache>
                <c:formatCode>0.00</c:formatCode>
                <c:ptCount val="109"/>
                <c:pt idx="0">
                  <c:v>76.459110956499998</c:v>
                </c:pt>
                <c:pt idx="1">
                  <c:v>76.670479424500002</c:v>
                </c:pt>
                <c:pt idx="2">
                  <c:v>76.687495581500002</c:v>
                </c:pt>
                <c:pt idx="3">
                  <c:v>77.364186802500001</c:v>
                </c:pt>
                <c:pt idx="4">
                  <c:v>77.476012468899995</c:v>
                </c:pt>
                <c:pt idx="5">
                  <c:v>78.025225494200001</c:v>
                </c:pt>
                <c:pt idx="6">
                  <c:v>78.137097252700002</c:v>
                </c:pt>
                <c:pt idx="7">
                  <c:v>78.389820665900004</c:v>
                </c:pt>
                <c:pt idx="8">
                  <c:v>78.514924652299996</c:v>
                </c:pt>
                <c:pt idx="9">
                  <c:v>78.6968520681</c:v>
                </c:pt>
                <c:pt idx="10">
                  <c:v>78.642971472599996</c:v>
                </c:pt>
                <c:pt idx="11">
                  <c:v>79.204215188899994</c:v>
                </c:pt>
                <c:pt idx="12">
                  <c:v>79.343989580200002</c:v>
                </c:pt>
                <c:pt idx="13">
                  <c:v>79.850111007600006</c:v>
                </c:pt>
                <c:pt idx="14">
                  <c:v>80.055446497800006</c:v>
                </c:pt>
                <c:pt idx="15">
                  <c:v>80.294348257300001</c:v>
                </c:pt>
                <c:pt idx="16">
                  <c:v>80.302574822300002</c:v>
                </c:pt>
                <c:pt idx="17">
                  <c:v>80.631133235999997</c:v>
                </c:pt>
                <c:pt idx="18">
                  <c:v>80.833222921800001</c:v>
                </c:pt>
                <c:pt idx="19">
                  <c:v>80.993964900199998</c:v>
                </c:pt>
                <c:pt idx="20">
                  <c:v>81.157395666699998</c:v>
                </c:pt>
                <c:pt idx="21">
                  <c:v>81.728842090599997</c:v>
                </c:pt>
                <c:pt idx="22">
                  <c:v>81.453555799900002</c:v>
                </c:pt>
                <c:pt idx="23">
                  <c:v>81.826087083800005</c:v>
                </c:pt>
                <c:pt idx="24">
                  <c:v>81.845127394599999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DCC-45EB-AB56-EAB33A26479D}"/>
            </c:ext>
          </c:extLst>
        </c:ser>
        <c:ser>
          <c:idx val="5"/>
          <c:order val="3"/>
          <c:tx>
            <c:strRef>
              <c:f>e0!$H$2:$H$3</c:f>
              <c:strCache>
                <c:ptCount val="2"/>
                <c:pt idx="1">
                  <c:v>Ženy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Pt>
            <c:idx val="36"/>
            <c:marker>
              <c:symbol val="diamond"/>
              <c:size val="5"/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734-4B3A-B584-8417DFA1D3A7}"/>
              </c:ext>
            </c:extLst>
          </c:dPt>
          <c:dPt>
            <c:idx val="57"/>
            <c:marker>
              <c:symbol val="diamond"/>
              <c:size val="6"/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DCC-45EB-AB56-EAB33A26479D}"/>
              </c:ext>
            </c:extLst>
          </c:dPt>
          <c:dLbls>
            <c:dLbl>
              <c:idx val="36"/>
              <c:layout>
                <c:manualLayout>
                  <c:x val="-3.1696814811929104E-2"/>
                  <c:y val="-2.44947948560930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34-4B3A-B584-8417DFA1D3A7}"/>
                </c:ext>
              </c:extLst>
            </c:dLbl>
            <c:dLbl>
              <c:idx val="5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CC-45EB-AB56-EAB33A26479D}"/>
                </c:ext>
              </c:extLst>
            </c:dLbl>
            <c:dLbl>
              <c:idx val="107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CC-45EB-AB56-EAB33A2647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e0!$B$4:$B$112</c:f>
              <c:numCache>
                <c:formatCode>General</c:formatCode>
                <c:ptCount val="109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e0!$H$4:$H$112</c:f>
              <c:numCache>
                <c:formatCode>General</c:formatCode>
                <c:ptCount val="109"/>
                <c:pt idx="25" formatCode="0.0">
                  <c:v>82.02630293878731</c:v>
                </c:pt>
                <c:pt idx="26" formatCode="0.0">
                  <c:v>82.203924647094567</c:v>
                </c:pt>
                <c:pt idx="27" formatCode="0.0">
                  <c:v>82.379296670874709</c:v>
                </c:pt>
                <c:pt idx="28" formatCode="0.0">
                  <c:v>82.552451002313973</c:v>
                </c:pt>
                <c:pt idx="29" formatCode="0.0">
                  <c:v>82.723419181064827</c:v>
                </c:pt>
                <c:pt idx="30" formatCode="0.0">
                  <c:v>82.892229853850552</c:v>
                </c:pt>
                <c:pt idx="31" formatCode="0.0">
                  <c:v>83.058913706110218</c:v>
                </c:pt>
                <c:pt idx="32" formatCode="0.0">
                  <c:v>83.223501942105074</c:v>
                </c:pt>
                <c:pt idx="33" formatCode="0.0">
                  <c:v>83.386022484569736</c:v>
                </c:pt>
                <c:pt idx="34" formatCode="0.0">
                  <c:v>83.546501479620346</c:v>
                </c:pt>
                <c:pt idx="35" formatCode="0.0">
                  <c:v>83.704968739666072</c:v>
                </c:pt>
                <c:pt idx="36" formatCode="0.0">
                  <c:v>83.861445039908432</c:v>
                </c:pt>
                <c:pt idx="37" formatCode="0.0">
                  <c:v>84.015970177814097</c:v>
                </c:pt>
                <c:pt idx="38" formatCode="0.0">
                  <c:v>84.168559785849951</c:v>
                </c:pt>
                <c:pt idx="39" formatCode="0.0">
                  <c:v>84.319244200926548</c:v>
                </c:pt>
                <c:pt idx="40" formatCode="0.0">
                  <c:v>84.468050160357251</c:v>
                </c:pt>
                <c:pt idx="41" formatCode="0.0">
                  <c:v>84.614997970167551</c:v>
                </c:pt>
                <c:pt idx="42" formatCode="0.0">
                  <c:v>84.760112980205392</c:v>
                </c:pt>
                <c:pt idx="43" formatCode="0.0">
                  <c:v>84.903424933312138</c:v>
                </c:pt>
                <c:pt idx="44" formatCode="0.0">
                  <c:v>85.044948930745164</c:v>
                </c:pt>
                <c:pt idx="45" formatCode="0.0">
                  <c:v>85.184718546716681</c:v>
                </c:pt>
                <c:pt idx="46" formatCode="0.0">
                  <c:v>85.322748971642838</c:v>
                </c:pt>
                <c:pt idx="47" formatCode="0.0">
                  <c:v>85.459070638201908</c:v>
                </c:pt>
                <c:pt idx="48" formatCode="0.0">
                  <c:v>85.593697419014646</c:v>
                </c:pt>
                <c:pt idx="49" formatCode="0.0">
                  <c:v>85.726662855468305</c:v>
                </c:pt>
                <c:pt idx="50" formatCode="0.0">
                  <c:v>85.857975407708025</c:v>
                </c:pt>
                <c:pt idx="51" formatCode="0.0">
                  <c:v>85.987668637891474</c:v>
                </c:pt>
                <c:pt idx="52" formatCode="0.0">
                  <c:v>86.115762159319274</c:v>
                </c:pt>
                <c:pt idx="53" formatCode="0.0">
                  <c:v>86.242273385797958</c:v>
                </c:pt>
                <c:pt idx="54" formatCode="0.0">
                  <c:v>86.367225029849706</c:v>
                </c:pt>
                <c:pt idx="55" formatCode="0.0">
                  <c:v>86.490630742727959</c:v>
                </c:pt>
                <c:pt idx="56" formatCode="0.0">
                  <c:v>86.612525484822783</c:v>
                </c:pt>
                <c:pt idx="57" formatCode="0.0">
                  <c:v>86.732917850273083</c:v>
                </c:pt>
                <c:pt idx="58" formatCode="0.0">
                  <c:v>86.851834139125344</c:v>
                </c:pt>
                <c:pt idx="59" formatCode="0.0">
                  <c:v>86.969289160726575</c:v>
                </c:pt>
                <c:pt idx="60" formatCode="0.0">
                  <c:v>87.085304612500551</c:v>
                </c:pt>
                <c:pt idx="61" formatCode="0.0">
                  <c:v>87.199896142342254</c:v>
                </c:pt>
                <c:pt idx="62" formatCode="0.0">
                  <c:v>87.313093706937167</c:v>
                </c:pt>
                <c:pt idx="63" formatCode="0.0">
                  <c:v>87.42490264626457</c:v>
                </c:pt>
                <c:pt idx="64" formatCode="0.0">
                  <c:v>87.535344338841398</c:v>
                </c:pt>
                <c:pt idx="65" formatCode="0.0">
                  <c:v>87.644445928985718</c:v>
                </c:pt>
                <c:pt idx="66" formatCode="0.0">
                  <c:v>87.75221898703559</c:v>
                </c:pt>
                <c:pt idx="67" formatCode="0.0">
                  <c:v>87.858676431705746</c:v>
                </c:pt>
                <c:pt idx="68" formatCode="0.0">
                  <c:v>87.963838640066626</c:v>
                </c:pt>
                <c:pt idx="69" formatCode="0.0">
                  <c:v>88.067726839691673</c:v>
                </c:pt>
                <c:pt idx="70" formatCode="0.0">
                  <c:v>88.170356212633507</c:v>
                </c:pt>
                <c:pt idx="71" formatCode="0.0">
                  <c:v>88.271742227986508</c:v>
                </c:pt>
                <c:pt idx="72" formatCode="0.0">
                  <c:v>88.371898196474078</c:v>
                </c:pt>
                <c:pt idx="73" formatCode="0.0">
                  <c:v>88.470848114095176</c:v>
                </c:pt>
                <c:pt idx="74" formatCode="0.0">
                  <c:v>88.568601140079409</c:v>
                </c:pt>
                <c:pt idx="75" formatCode="0.0">
                  <c:v>88.665176558755789</c:v>
                </c:pt>
                <c:pt idx="76" formatCode="0.0">
                  <c:v>88.760586455507834</c:v>
                </c:pt>
                <c:pt idx="77" formatCode="0.0">
                  <c:v>88.854850285085192</c:v>
                </c:pt>
                <c:pt idx="78" formatCode="0.0">
                  <c:v>88.947981396487535</c:v>
                </c:pt>
                <c:pt idx="79" formatCode="0.0">
                  <c:v>89.039989406474305</c:v>
                </c:pt>
                <c:pt idx="80" formatCode="0.0">
                  <c:v>89.130898667845301</c:v>
                </c:pt>
                <c:pt idx="81" formatCode="0.0">
                  <c:v>89.220719693265522</c:v>
                </c:pt>
                <c:pt idx="82" formatCode="0.0">
                  <c:v>89.309461933221257</c:v>
                </c:pt>
                <c:pt idx="83" formatCode="0.0">
                  <c:v>89.397143963455619</c:v>
                </c:pt>
                <c:pt idx="84" formatCode="0.0">
                  <c:v>89.483778161183963</c:v>
                </c:pt>
                <c:pt idx="85" formatCode="0.0">
                  <c:v>89.569378297623587</c:v>
                </c:pt>
                <c:pt idx="86" formatCode="0.0">
                  <c:v>89.653959764451827</c:v>
                </c:pt>
                <c:pt idx="87" formatCode="0.0">
                  <c:v>89.73753155040616</c:v>
                </c:pt>
                <c:pt idx="88" formatCode="0.0">
                  <c:v>89.820112904937119</c:v>
                </c:pt>
                <c:pt idx="89" formatCode="0.0">
                  <c:v>89.901706028044089</c:v>
                </c:pt>
                <c:pt idx="90" formatCode="0.0">
                  <c:v>89.982335945304257</c:v>
                </c:pt>
                <c:pt idx="91" formatCode="0.0">
                  <c:v>90.062006069448813</c:v>
                </c:pt>
                <c:pt idx="92" formatCode="0.0">
                  <c:v>90.140728434750628</c:v>
                </c:pt>
                <c:pt idx="93" formatCode="0.0">
                  <c:v>90.218522124892303</c:v>
                </c:pt>
                <c:pt idx="94" formatCode="0.0">
                  <c:v>90.295386163169553</c:v>
                </c:pt>
                <c:pt idx="95" formatCode="0.0">
                  <c:v>90.371347514251809</c:v>
                </c:pt>
                <c:pt idx="96" formatCode="0.0">
                  <c:v>90.446404983648193</c:v>
                </c:pt>
                <c:pt idx="97" formatCode="0.0">
                  <c:v>90.520576073867133</c:v>
                </c:pt>
                <c:pt idx="98" formatCode="0.0">
                  <c:v>90.593870010932832</c:v>
                </c:pt>
                <c:pt idx="99" formatCode="0.0">
                  <c:v>90.666299467343904</c:v>
                </c:pt>
                <c:pt idx="100" formatCode="0.0">
                  <c:v>90.737871747015006</c:v>
                </c:pt>
                <c:pt idx="101" formatCode="0.0">
                  <c:v>90.808599593913783</c:v>
                </c:pt>
                <c:pt idx="102" formatCode="0.0">
                  <c:v>90.878489728835987</c:v>
                </c:pt>
                <c:pt idx="103" formatCode="0.0">
                  <c:v>90.94755602155395</c:v>
                </c:pt>
                <c:pt idx="104" formatCode="0.0">
                  <c:v>91.015803860471934</c:v>
                </c:pt>
                <c:pt idx="105" formatCode="0.0">
                  <c:v>91.083245771542138</c:v>
                </c:pt>
                <c:pt idx="106" formatCode="0.0">
                  <c:v>91.149895127778805</c:v>
                </c:pt>
                <c:pt idx="107" formatCode="0.0">
                  <c:v>91.215750472088047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DCC-45EB-AB56-EAB33A264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320512"/>
        <c:axId val="94322048"/>
      </c:lineChart>
      <c:catAx>
        <c:axId val="9432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94322048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94322048"/>
        <c:scaling>
          <c:orientation val="minMax"/>
          <c:max val="95"/>
          <c:min val="6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Naděje dožití při narození (roky)</a:t>
                </a:r>
              </a:p>
            </c:rich>
          </c:tx>
          <c:layout>
            <c:manualLayout>
              <c:xMode val="edge"/>
              <c:yMode val="edge"/>
              <c:x val="1.3211238946678149E-2"/>
              <c:y val="0.1514148284313725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9432051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49651552176667"/>
          <c:y val="5.1400554097404488E-2"/>
          <c:w val="0.8703506199656077"/>
          <c:h val="0.79523549139690852"/>
        </c:manualLayout>
      </c:layout>
      <c:lineChart>
        <c:grouping val="standard"/>
        <c:varyColors val="0"/>
        <c:ser>
          <c:idx val="0"/>
          <c:order val="0"/>
          <c:tx>
            <c:strRef>
              <c:f>e0!$C$2:$C$3</c:f>
              <c:strCache>
                <c:ptCount val="2"/>
                <c:pt idx="1">
                  <c:v>Muži - skutečnost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e0!$B$4:$B$111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e0!$C$4:$C$111</c:f>
              <c:numCache>
                <c:formatCode>0.00</c:formatCode>
                <c:ptCount val="108"/>
                <c:pt idx="0">
                  <c:v>69.277682430799999</c:v>
                </c:pt>
                <c:pt idx="1">
                  <c:v>69.522638096199998</c:v>
                </c:pt>
                <c:pt idx="2">
                  <c:v>69.707436765799997</c:v>
                </c:pt>
                <c:pt idx="3">
                  <c:v>70.351494330999998</c:v>
                </c:pt>
                <c:pt idx="4">
                  <c:v>70.487328851599997</c:v>
                </c:pt>
                <c:pt idx="5">
                  <c:v>71.114305402599996</c:v>
                </c:pt>
                <c:pt idx="6">
                  <c:v>71.402222717800001</c:v>
                </c:pt>
                <c:pt idx="7">
                  <c:v>71.626546497199996</c:v>
                </c:pt>
                <c:pt idx="8">
                  <c:v>72.026184881800006</c:v>
                </c:pt>
                <c:pt idx="9">
                  <c:v>72.077201449900002</c:v>
                </c:pt>
                <c:pt idx="10">
                  <c:v>72.062250972000001</c:v>
                </c:pt>
                <c:pt idx="11">
                  <c:v>72.563893861300002</c:v>
                </c:pt>
                <c:pt idx="12">
                  <c:v>72.910023842200005</c:v>
                </c:pt>
                <c:pt idx="13">
                  <c:v>73.441426984399996</c:v>
                </c:pt>
                <c:pt idx="14">
                  <c:v>73.668983128099995</c:v>
                </c:pt>
                <c:pt idx="15">
                  <c:v>74.021175602599996</c:v>
                </c:pt>
                <c:pt idx="16">
                  <c:v>74.1738106018</c:v>
                </c:pt>
                <c:pt idx="17">
                  <c:v>74.398573960700006</c:v>
                </c:pt>
                <c:pt idx="18">
                  <c:v>74.709852484600006</c:v>
                </c:pt>
                <c:pt idx="19">
                  <c:v>74.958272645799994</c:v>
                </c:pt>
                <c:pt idx="20">
                  <c:v>75.153145244800001</c:v>
                </c:pt>
                <c:pt idx="21">
                  <c:v>75.707545182700002</c:v>
                </c:pt>
                <c:pt idx="22">
                  <c:v>75.614842698100006</c:v>
                </c:pt>
                <c:pt idx="23">
                  <c:v>76.044936268000001</c:v>
                </c:pt>
                <c:pt idx="24">
                  <c:v>76.004889389100001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9A-4927-ABE8-ABFE51901FB4}"/>
            </c:ext>
          </c:extLst>
        </c:ser>
        <c:ser>
          <c:idx val="1"/>
          <c:order val="1"/>
          <c:tx>
            <c:strRef>
              <c:f>e0!$D$2:$D$3</c:f>
              <c:strCache>
                <c:ptCount val="2"/>
                <c:pt idx="1">
                  <c:v>Muži - střední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e0!$B$4:$B$111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e0!$D$4:$D$111</c:f>
              <c:numCache>
                <c:formatCode>General</c:formatCode>
                <c:ptCount val="108"/>
                <c:pt idx="25" formatCode="0.0">
                  <c:v>76.192808037019773</c:v>
                </c:pt>
                <c:pt idx="26" formatCode="0.0">
                  <c:v>76.417197458959933</c:v>
                </c:pt>
                <c:pt idx="27" formatCode="0.0">
                  <c:v>76.638823128152083</c:v>
                </c:pt>
                <c:pt idx="28" formatCode="0.0">
                  <c:v>76.857714410824428</c:v>
                </c:pt>
                <c:pt idx="29" formatCode="0.0">
                  <c:v>77.073902189420849</c:v>
                </c:pt>
                <c:pt idx="30" formatCode="0.0">
                  <c:v>77.287417578279658</c:v>
                </c:pt>
                <c:pt idx="31" formatCode="0.0">
                  <c:v>77.498286984491941</c:v>
                </c:pt>
                <c:pt idx="32" formatCode="0.0">
                  <c:v>77.706531631748362</c:v>
                </c:pt>
                <c:pt idx="33" formatCode="0.0">
                  <c:v>77.912193375653274</c:v>
                </c:pt>
                <c:pt idx="34" formatCode="0.0">
                  <c:v>78.115287644050781</c:v>
                </c:pt>
                <c:pt idx="35" formatCode="0.0">
                  <c:v>78.315846706998727</c:v>
                </c:pt>
                <c:pt idx="36" formatCode="0.0">
                  <c:v>78.513894278789707</c:v>
                </c:pt>
                <c:pt idx="37" formatCode="0.0">
                  <c:v>78.709461881750201</c:v>
                </c:pt>
                <c:pt idx="38" formatCode="0.0">
                  <c:v>78.902574219190825</c:v>
                </c:pt>
                <c:pt idx="39" formatCode="0.0">
                  <c:v>79.093258050994507</c:v>
                </c:pt>
                <c:pt idx="40" formatCode="0.0">
                  <c:v>79.281541908652542</c:v>
                </c:pt>
                <c:pt idx="41" formatCode="0.0">
                  <c:v>79.467448508160501</c:v>
                </c:pt>
                <c:pt idx="42" formatCode="0.0">
                  <c:v>79.651004669108033</c:v>
                </c:pt>
                <c:pt idx="43" formatCode="0.0">
                  <c:v>79.832240178408981</c:v>
                </c:pt>
                <c:pt idx="44" formatCode="0.0">
                  <c:v>80.011175835498548</c:v>
                </c:pt>
                <c:pt idx="45" formatCode="0.0">
                  <c:v>80.187843027554237</c:v>
                </c:pt>
                <c:pt idx="46" formatCode="0.0">
                  <c:v>80.362261412361306</c:v>
                </c:pt>
                <c:pt idx="47" formatCode="0.0">
                  <c:v>80.534460762136703</c:v>
                </c:pt>
                <c:pt idx="48" formatCode="0.0">
                  <c:v>80.704464110282331</c:v>
                </c:pt>
                <c:pt idx="49" formatCode="0.0">
                  <c:v>80.872299627658961</c:v>
                </c:pt>
                <c:pt idx="50" formatCode="0.0">
                  <c:v>81.037989344021099</c:v>
                </c:pt>
                <c:pt idx="51" formatCode="0.0">
                  <c:v>81.201561377404403</c:v>
                </c:pt>
                <c:pt idx="52" formatCode="0.0">
                  <c:v>81.363035691331575</c:v>
                </c:pt>
                <c:pt idx="53" formatCode="0.0">
                  <c:v>81.522441263249405</c:v>
                </c:pt>
                <c:pt idx="54" formatCode="0.0">
                  <c:v>81.679801614958251</c:v>
                </c:pt>
                <c:pt idx="55" formatCode="0.0">
                  <c:v>81.835140066302543</c:v>
                </c:pt>
                <c:pt idx="56" formatCode="0.0">
                  <c:v>81.988483274986422</c:v>
                </c:pt>
                <c:pt idx="57" formatCode="0.0">
                  <c:v>82.13985404448259</c:v>
                </c:pt>
                <c:pt idx="58" formatCode="0.0">
                  <c:v>82.289272587331467</c:v>
                </c:pt>
                <c:pt idx="59" formatCode="0.0">
                  <c:v>82.436767189679543</c:v>
                </c:pt>
                <c:pt idx="60" formatCode="0.0">
                  <c:v>82.582358040210877</c:v>
                </c:pt>
                <c:pt idx="61" formatCode="0.0">
                  <c:v>82.72607265295899</c:v>
                </c:pt>
                <c:pt idx="62" formatCode="0.0">
                  <c:v>82.867932801380164</c:v>
                </c:pt>
                <c:pt idx="63" formatCode="0.0">
                  <c:v>83.007957014952112</c:v>
                </c:pt>
                <c:pt idx="64" formatCode="0.0">
                  <c:v>83.146172691940691</c:v>
                </c:pt>
                <c:pt idx="65" formatCode="0.0">
                  <c:v>83.282599411974601</c:v>
                </c:pt>
                <c:pt idx="66" formatCode="0.0">
                  <c:v>83.417259703350283</c:v>
                </c:pt>
                <c:pt idx="67" formatCode="0.0">
                  <c:v>83.550178735208164</c:v>
                </c:pt>
                <c:pt idx="68" formatCode="0.0">
                  <c:v>83.681379465778491</c:v>
                </c:pt>
                <c:pt idx="69" formatCode="0.0">
                  <c:v>83.810877353099414</c:v>
                </c:pt>
                <c:pt idx="70" formatCode="0.0">
                  <c:v>83.938695939094586</c:v>
                </c:pt>
                <c:pt idx="71" formatCode="0.0">
                  <c:v>84.064857766529528</c:v>
                </c:pt>
                <c:pt idx="72" formatCode="0.0">
                  <c:v>84.189382894613644</c:v>
                </c:pt>
                <c:pt idx="73" formatCode="0.0">
                  <c:v>84.312294094323192</c:v>
                </c:pt>
                <c:pt idx="74" formatCode="0.0">
                  <c:v>84.433608632168585</c:v>
                </c:pt>
                <c:pt idx="75" formatCode="0.0">
                  <c:v>84.553347467843224</c:v>
                </c:pt>
                <c:pt idx="76" formatCode="0.0">
                  <c:v>84.671531522263393</c:v>
                </c:pt>
                <c:pt idx="77" formatCode="0.0">
                  <c:v>84.788178849564034</c:v>
                </c:pt>
                <c:pt idx="78" formatCode="0.0">
                  <c:v>84.90331042317284</c:v>
                </c:pt>
                <c:pt idx="79" formatCode="0.0">
                  <c:v>85.016945300610956</c:v>
                </c:pt>
                <c:pt idx="80" formatCode="0.0">
                  <c:v>85.129106236841366</c:v>
                </c:pt>
                <c:pt idx="81" formatCode="0.0">
                  <c:v>85.239800785696772</c:v>
                </c:pt>
                <c:pt idx="82" formatCode="0.0">
                  <c:v>85.349060716145075</c:v>
                </c:pt>
                <c:pt idx="83" formatCode="0.0">
                  <c:v>85.456896191826075</c:v>
                </c:pt>
                <c:pt idx="84" formatCode="0.0">
                  <c:v>85.563327054606717</c:v>
                </c:pt>
                <c:pt idx="85" formatCode="0.0">
                  <c:v>85.6683702799657</c:v>
                </c:pt>
                <c:pt idx="86" formatCode="0.0">
                  <c:v>85.772045873896332</c:v>
                </c:pt>
                <c:pt idx="87" formatCode="0.0">
                  <c:v>85.874369226067529</c:v>
                </c:pt>
                <c:pt idx="88" formatCode="0.0">
                  <c:v>85.975358461768124</c:v>
                </c:pt>
                <c:pt idx="89" formatCode="0.0">
                  <c:v>86.075030461718015</c:v>
                </c:pt>
                <c:pt idx="90" formatCode="0.0">
                  <c:v>86.173397064662495</c:v>
                </c:pt>
                <c:pt idx="91" formatCode="0.0">
                  <c:v>86.270477224035389</c:v>
                </c:pt>
                <c:pt idx="92" formatCode="0.0">
                  <c:v>86.366290562534559</c:v>
                </c:pt>
                <c:pt idx="93" formatCode="0.0">
                  <c:v>86.46084640451474</c:v>
                </c:pt>
                <c:pt idx="94" formatCode="0.0">
                  <c:v>86.554166447477229</c:v>
                </c:pt>
                <c:pt idx="95" formatCode="0.0">
                  <c:v>86.646259775808176</c:v>
                </c:pt>
                <c:pt idx="96" formatCode="0.0">
                  <c:v>86.737149648065071</c:v>
                </c:pt>
                <c:pt idx="97" formatCode="0.0">
                  <c:v>86.826841492136907</c:v>
                </c:pt>
                <c:pt idx="98" formatCode="0.0">
                  <c:v>86.915355416348405</c:v>
                </c:pt>
                <c:pt idx="99" formatCode="0.0">
                  <c:v>87.002703319267326</c:v>
                </c:pt>
                <c:pt idx="100" formatCode="0.0">
                  <c:v>87.088899937710096</c:v>
                </c:pt>
                <c:pt idx="101" formatCode="0.0">
                  <c:v>87.173961111457643</c:v>
                </c:pt>
                <c:pt idx="102" formatCode="0.0">
                  <c:v>87.257893778875939</c:v>
                </c:pt>
                <c:pt idx="103" formatCode="0.0">
                  <c:v>87.340716462135703</c:v>
                </c:pt>
                <c:pt idx="104" formatCode="0.0">
                  <c:v>87.422443635273893</c:v>
                </c:pt>
                <c:pt idx="105" formatCode="0.0">
                  <c:v>87.503080844896175</c:v>
                </c:pt>
                <c:pt idx="106" formatCode="0.0">
                  <c:v>87.582648344275853</c:v>
                </c:pt>
                <c:pt idx="107" formatCode="0.0">
                  <c:v>87.6611573003768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9A-4927-ABE8-ABFE51901FB4}"/>
            </c:ext>
          </c:extLst>
        </c:ser>
        <c:ser>
          <c:idx val="2"/>
          <c:order val="2"/>
          <c:tx>
            <c:strRef>
              <c:f>e0!$E$2:$E$3</c:f>
              <c:strCache>
                <c:ptCount val="2"/>
                <c:pt idx="1">
                  <c:v>Muži - nízká</c:v>
                </c:pt>
              </c:strCache>
            </c:strRef>
          </c:tx>
          <c:spPr>
            <a:ln w="254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e0!$B$4:$B$111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e0!$E$4:$E$111</c:f>
              <c:numCache>
                <c:formatCode>General</c:formatCode>
                <c:ptCount val="108"/>
                <c:pt idx="25" formatCode="0.0">
                  <c:v>75.926063360854059</c:v>
                </c:pt>
                <c:pt idx="26" formatCode="0.0">
                  <c:v>76.105981001482419</c:v>
                </c:pt>
                <c:pt idx="27" formatCode="0.0">
                  <c:v>76.283083088514317</c:v>
                </c:pt>
                <c:pt idx="28" formatCode="0.0">
                  <c:v>76.457397740090002</c:v>
                </c:pt>
                <c:pt idx="29" formatCode="0.0">
                  <c:v>76.628944539789472</c:v>
                </c:pt>
                <c:pt idx="30" formatCode="0.0">
                  <c:v>76.797749351678902</c:v>
                </c:pt>
                <c:pt idx="31" formatCode="0.0">
                  <c:v>76.963838832769611</c:v>
                </c:pt>
                <c:pt idx="32" formatCode="0.0">
                  <c:v>77.127231262167953</c:v>
                </c:pt>
                <c:pt idx="33" formatCode="0.0">
                  <c:v>77.2879499790713</c:v>
                </c:pt>
                <c:pt idx="34" formatCode="0.0">
                  <c:v>77.446022752383925</c:v>
                </c:pt>
                <c:pt idx="35" formatCode="0.0">
                  <c:v>77.60147205626653</c:v>
                </c:pt>
                <c:pt idx="36" formatCode="0.0">
                  <c:v>77.754319156967782</c:v>
                </c:pt>
                <c:pt idx="37" formatCode="0.0">
                  <c:v>77.904587557748869</c:v>
                </c:pt>
                <c:pt idx="38" formatCode="0.0">
                  <c:v>78.052306257244169</c:v>
                </c:pt>
                <c:pt idx="39" formatCode="0.0">
                  <c:v>78.197490911649936</c:v>
                </c:pt>
                <c:pt idx="40" formatCode="0.0">
                  <c:v>78.340167512158729</c:v>
                </c:pt>
                <c:pt idx="41" formatCode="0.0">
                  <c:v>78.480359590945753</c:v>
                </c:pt>
                <c:pt idx="42" formatCode="0.0">
                  <c:v>78.618089774003082</c:v>
                </c:pt>
                <c:pt idx="43" formatCode="0.0">
                  <c:v>78.753382010086696</c:v>
                </c:pt>
                <c:pt idx="44" formatCode="0.0">
                  <c:v>78.886257686581459</c:v>
                </c:pt>
                <c:pt idx="45" formatCode="0.0">
                  <c:v>79.016740935699758</c:v>
                </c:pt>
                <c:pt idx="46" formatCode="0.0">
                  <c:v>79.144855525387811</c:v>
                </c:pt>
                <c:pt idx="47" formatCode="0.0">
                  <c:v>79.270616385037272</c:v>
                </c:pt>
                <c:pt idx="48" formatCode="0.0">
                  <c:v>79.394054259135217</c:v>
                </c:pt>
                <c:pt idx="49" formatCode="0.0">
                  <c:v>79.515185851086784</c:v>
                </c:pt>
                <c:pt idx="50" formatCode="0.0">
                  <c:v>79.634032813457821</c:v>
                </c:pt>
                <c:pt idx="51" formatCode="0.0">
                  <c:v>79.75061992283095</c:v>
                </c:pt>
                <c:pt idx="52" formatCode="0.0">
                  <c:v>79.86496956960481</c:v>
                </c:pt>
                <c:pt idx="53" formatCode="0.0">
                  <c:v>79.977093382355363</c:v>
                </c:pt>
                <c:pt idx="54" formatCode="0.0">
                  <c:v>80.087021003327308</c:v>
                </c:pt>
                <c:pt idx="55" formatCode="0.0">
                  <c:v>80.194774785715197</c:v>
                </c:pt>
                <c:pt idx="56" formatCode="0.0">
                  <c:v>80.300365606058051</c:v>
                </c:pt>
                <c:pt idx="57" formatCode="0.0">
                  <c:v>80.403823480340975</c:v>
                </c:pt>
                <c:pt idx="58" formatCode="0.0">
                  <c:v>80.505162194931103</c:v>
                </c:pt>
                <c:pt idx="59" formatCode="0.0">
                  <c:v>80.604402610693029</c:v>
                </c:pt>
                <c:pt idx="60" formatCode="0.0">
                  <c:v>80.701566569885159</c:v>
                </c:pt>
                <c:pt idx="61" formatCode="0.0">
                  <c:v>80.796668702505997</c:v>
                </c:pt>
                <c:pt idx="62" formatCode="0.0">
                  <c:v>80.889727348398949</c:v>
                </c:pt>
                <c:pt idx="63" formatCode="0.0">
                  <c:v>80.980766634020242</c:v>
                </c:pt>
                <c:pt idx="64" formatCode="0.0">
                  <c:v>81.069800555741594</c:v>
                </c:pt>
                <c:pt idx="65" formatCode="0.0">
                  <c:v>81.156847662762019</c:v>
                </c:pt>
                <c:pt idx="66" formatCode="0.0">
                  <c:v>81.241924541101511</c:v>
                </c:pt>
                <c:pt idx="67" formatCode="0.0">
                  <c:v>81.325051859514957</c:v>
                </c:pt>
                <c:pt idx="68" formatCode="0.0">
                  <c:v>81.406243118693737</c:v>
                </c:pt>
                <c:pt idx="69" formatCode="0.0">
                  <c:v>81.485513247800128</c:v>
                </c:pt>
                <c:pt idx="70" formatCode="0.0">
                  <c:v>81.562881089994647</c:v>
                </c:pt>
                <c:pt idx="71" formatCode="0.0">
                  <c:v>81.638366114415447</c:v>
                </c:pt>
                <c:pt idx="72" formatCode="0.0">
                  <c:v>81.711974648955206</c:v>
                </c:pt>
                <c:pt idx="73" formatCode="0.0">
                  <c:v>81.783734952667359</c:v>
                </c:pt>
                <c:pt idx="74" formatCode="0.0">
                  <c:v>81.853649471882122</c:v>
                </c:pt>
                <c:pt idx="75" formatCode="0.0">
                  <c:v>81.92173895245476</c:v>
                </c:pt>
                <c:pt idx="76" formatCode="0.0">
                  <c:v>81.988016094326895</c:v>
                </c:pt>
                <c:pt idx="77" formatCode="0.0">
                  <c:v>82.052492412399047</c:v>
                </c:pt>
                <c:pt idx="78" formatCode="0.0">
                  <c:v>82.115189008577417</c:v>
                </c:pt>
                <c:pt idx="79" formatCode="0.0">
                  <c:v>82.176111011338449</c:v>
                </c:pt>
                <c:pt idx="80" formatCode="0.0">
                  <c:v>82.235278243083613</c:v>
                </c:pt>
                <c:pt idx="81" formatCode="0.0">
                  <c:v>82.292693298218325</c:v>
                </c:pt>
                <c:pt idx="82" formatCode="0.0">
                  <c:v>82.348382185483302</c:v>
                </c:pt>
                <c:pt idx="83" formatCode="0.0">
                  <c:v>82.402344108006886</c:v>
                </c:pt>
                <c:pt idx="84" formatCode="0.0">
                  <c:v>82.454596497525984</c:v>
                </c:pt>
                <c:pt idx="85" formatCode="0.0">
                  <c:v>82.505153956946458</c:v>
                </c:pt>
                <c:pt idx="86" formatCode="0.0">
                  <c:v>82.554018447320118</c:v>
                </c:pt>
                <c:pt idx="87" formatCode="0.0">
                  <c:v>82.601207196903985</c:v>
                </c:pt>
                <c:pt idx="88" formatCode="0.0">
                  <c:v>82.646729193260526</c:v>
                </c:pt>
                <c:pt idx="89" formatCode="0.0">
                  <c:v>82.690591443087456</c:v>
                </c:pt>
                <c:pt idx="90" formatCode="0.0">
                  <c:v>82.732805494996128</c:v>
                </c:pt>
                <c:pt idx="91" formatCode="0.0">
                  <c:v>82.773380310783764</c:v>
                </c:pt>
                <c:pt idx="92" formatCode="0.0">
                  <c:v>82.812325199140844</c:v>
                </c:pt>
                <c:pt idx="93" formatCode="0.0">
                  <c:v>82.849644866962635</c:v>
                </c:pt>
                <c:pt idx="94" formatCode="0.0">
                  <c:v>82.885354509089595</c:v>
                </c:pt>
                <c:pt idx="95" formatCode="0.0">
                  <c:v>82.919454383350015</c:v>
                </c:pt>
                <c:pt idx="96" formatCode="0.0">
                  <c:v>82.95195494888759</c:v>
                </c:pt>
                <c:pt idx="97" formatCode="0.0">
                  <c:v>82.982866471671016</c:v>
                </c:pt>
                <c:pt idx="98" formatCode="0.0">
                  <c:v>83.012189872806104</c:v>
                </c:pt>
                <c:pt idx="99" formatCode="0.0">
                  <c:v>83.039933539564373</c:v>
                </c:pt>
                <c:pt idx="100" formatCode="0.0">
                  <c:v>83.066105176323688</c:v>
                </c:pt>
                <c:pt idx="101" formatCode="0.0">
                  <c:v>83.09070713564752</c:v>
                </c:pt>
                <c:pt idx="102" formatCode="0.0">
                  <c:v>83.113751537494281</c:v>
                </c:pt>
                <c:pt idx="103" formatCode="0.0">
                  <c:v>83.135233027364507</c:v>
                </c:pt>
                <c:pt idx="104" formatCode="0.0">
                  <c:v>83.155164319907669</c:v>
                </c:pt>
                <c:pt idx="105" formatCode="0.0">
                  <c:v>83.173547486564971</c:v>
                </c:pt>
                <c:pt idx="106" formatCode="0.0">
                  <c:v>83.190383446577755</c:v>
                </c:pt>
                <c:pt idx="107" formatCode="0.0">
                  <c:v>83.205679559900929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9A-4927-ABE8-ABFE51901FB4}"/>
            </c:ext>
          </c:extLst>
        </c:ser>
        <c:ser>
          <c:idx val="3"/>
          <c:order val="3"/>
          <c:tx>
            <c:strRef>
              <c:f>e0!$F$2:$F$3</c:f>
              <c:strCache>
                <c:ptCount val="2"/>
                <c:pt idx="1">
                  <c:v>Muži - vysoká</c:v>
                </c:pt>
              </c:strCache>
            </c:strRef>
          </c:tx>
          <c:spPr>
            <a:ln w="25400">
              <a:solidFill>
                <a:schemeClr val="tx2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e0!$B$4:$B$111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e0!$F$4:$F$111</c:f>
              <c:numCache>
                <c:formatCode>General</c:formatCode>
                <c:ptCount val="108"/>
                <c:pt idx="25" formatCode="0.00">
                  <c:v>76.466056077224849</c:v>
                </c:pt>
                <c:pt idx="26" formatCode="0.00">
                  <c:v>76.713056378281181</c:v>
                </c:pt>
                <c:pt idx="27" formatCode="0.00">
                  <c:v>76.958359759191467</c:v>
                </c:pt>
                <c:pt idx="28" formatCode="0.00">
                  <c:v>77.201960221392525</c:v>
                </c:pt>
                <c:pt idx="29" formatCode="0.00">
                  <c:v>77.443852034287318</c:v>
                </c:pt>
                <c:pt idx="30" formatCode="0.00">
                  <c:v>77.684013242332654</c:v>
                </c:pt>
                <c:pt idx="31" formatCode="0.00">
                  <c:v>77.922443529786733</c:v>
                </c:pt>
                <c:pt idx="32" formatCode="0.00">
                  <c:v>78.159126417679744</c:v>
                </c:pt>
                <c:pt idx="33" formatCode="0.00">
                  <c:v>78.394060251512357</c:v>
                </c:pt>
                <c:pt idx="34" formatCode="0.00">
                  <c:v>78.627232327279486</c:v>
                </c:pt>
                <c:pt idx="35" formatCode="0.00">
                  <c:v>78.858633345576649</c:v>
                </c:pt>
                <c:pt idx="36" formatCode="0.00">
                  <c:v>79.088258046569067</c:v>
                </c:pt>
                <c:pt idx="37" formatCode="0.00">
                  <c:v>79.316098953840651</c:v>
                </c:pt>
                <c:pt idx="38" formatCode="0.00">
                  <c:v>79.542148919163608</c:v>
                </c:pt>
                <c:pt idx="39" formatCode="0.00">
                  <c:v>79.766403421471011</c:v>
                </c:pt>
                <c:pt idx="40" formatCode="0.00">
                  <c:v>79.98885434757517</c:v>
                </c:pt>
                <c:pt idx="41" formatCode="0.00">
                  <c:v>80.209499647799475</c:v>
                </c:pt>
                <c:pt idx="42" formatCode="0.00">
                  <c:v>80.428331265209664</c:v>
                </c:pt>
                <c:pt idx="43" formatCode="0.00">
                  <c:v>80.645348467382988</c:v>
                </c:pt>
                <c:pt idx="44" formatCode="0.00">
                  <c:v>80.860549780592692</c:v>
                </c:pt>
                <c:pt idx="45" formatCode="0.00">
                  <c:v>81.073928524709245</c:v>
                </c:pt>
                <c:pt idx="46" formatCode="0.00">
                  <c:v>81.285481113204696</c:v>
                </c:pt>
                <c:pt idx="47" formatCode="0.00">
                  <c:v>81.495212445001897</c:v>
                </c:pt>
                <c:pt idx="48" formatCode="0.00">
                  <c:v>81.703120620820613</c:v>
                </c:pt>
                <c:pt idx="49" formatCode="0.00">
                  <c:v>81.909197199558861</c:v>
                </c:pt>
                <c:pt idx="50" formatCode="0.00">
                  <c:v>82.11345059873419</c:v>
                </c:pt>
                <c:pt idx="51" formatCode="0.00">
                  <c:v>82.315883274507257</c:v>
                </c:pt>
                <c:pt idx="52" formatCode="0.00">
                  <c:v>82.516489562200292</c:v>
                </c:pt>
                <c:pt idx="53" formatCode="0.00">
                  <c:v>82.715272983698767</c:v>
                </c:pt>
                <c:pt idx="54" formatCode="0.00">
                  <c:v>82.912240708613936</c:v>
                </c:pt>
                <c:pt idx="55" formatCode="0.00">
                  <c:v>83.107394199710839</c:v>
                </c:pt>
                <c:pt idx="56" formatCode="0.00">
                  <c:v>83.300732345115136</c:v>
                </c:pt>
                <c:pt idx="57" formatCode="0.00">
                  <c:v>83.492266139024565</c:v>
                </c:pt>
                <c:pt idx="58" formatCode="0.00">
                  <c:v>83.681995691586735</c:v>
                </c:pt>
                <c:pt idx="59" formatCode="0.00">
                  <c:v>83.869926533835013</c:v>
                </c:pt>
                <c:pt idx="60" formatCode="0.00">
                  <c:v>84.056064381182438</c:v>
                </c:pt>
                <c:pt idx="61" formatCode="0.00">
                  <c:v>84.240418023121066</c:v>
                </c:pt>
                <c:pt idx="62" formatCode="0.00">
                  <c:v>84.422991416447033</c:v>
                </c:pt>
                <c:pt idx="63" formatCode="0.00">
                  <c:v>84.603794310230668</c:v>
                </c:pt>
                <c:pt idx="64" formatCode="0.00">
                  <c:v>84.782827812962239</c:v>
                </c:pt>
                <c:pt idx="65" formatCode="0.00">
                  <c:v>84.960109745763845</c:v>
                </c:pt>
                <c:pt idx="66" formatCode="0.00">
                  <c:v>85.135638812595957</c:v>
                </c:pt>
                <c:pt idx="67" formatCode="0.00">
                  <c:v>85.309425199068798</c:v>
                </c:pt>
                <c:pt idx="68" formatCode="0.00">
                  <c:v>85.481488640300711</c:v>
                </c:pt>
                <c:pt idx="69" formatCode="0.00">
                  <c:v>85.651823034811201</c:v>
                </c:pt>
                <c:pt idx="70" formatCode="0.00">
                  <c:v>85.820449276573356</c:v>
                </c:pt>
                <c:pt idx="71" formatCode="0.00">
                  <c:v>85.98737041322326</c:v>
                </c:pt>
                <c:pt idx="72" formatCode="0.00">
                  <c:v>86.152602569757534</c:v>
                </c:pt>
                <c:pt idx="73" formatCode="0.00">
                  <c:v>86.316153064208734</c:v>
                </c:pt>
                <c:pt idx="74" formatCode="0.00">
                  <c:v>86.478033826609035</c:v>
                </c:pt>
                <c:pt idx="75" formatCode="0.00">
                  <c:v>86.638258384948799</c:v>
                </c:pt>
                <c:pt idx="76" formatCode="0.00">
                  <c:v>86.79683355523207</c:v>
                </c:pt>
                <c:pt idx="77" formatCode="0.00">
                  <c:v>86.953776424070469</c:v>
                </c:pt>
                <c:pt idx="78" formatCode="0.00">
                  <c:v>87.109097334272519</c:v>
                </c:pt>
                <c:pt idx="79" formatCode="0.00">
                  <c:v>87.262804165557498</c:v>
                </c:pt>
                <c:pt idx="80" formatCode="0.00">
                  <c:v>87.41491483134898</c:v>
                </c:pt>
                <c:pt idx="81" formatCode="0.00">
                  <c:v>87.565441678588371</c:v>
                </c:pt>
                <c:pt idx="82" formatCode="0.00">
                  <c:v>87.714393976669271</c:v>
                </c:pt>
                <c:pt idx="83" formatCode="0.00">
                  <c:v>87.861786754645777</c:v>
                </c:pt>
                <c:pt idx="84" formatCode="0.00">
                  <c:v>88.007634649885972</c:v>
                </c:pt>
                <c:pt idx="85" formatCode="0.00">
                  <c:v>88.151950902349441</c:v>
                </c:pt>
                <c:pt idx="86" formatCode="0.00">
                  <c:v>88.294747925179948</c:v>
                </c:pt>
                <c:pt idx="87" formatCode="0.00">
                  <c:v>88.436039815110803</c:v>
                </c:pt>
                <c:pt idx="88" formatCode="0.00">
                  <c:v>88.575839839066305</c:v>
                </c:pt>
                <c:pt idx="89" formatCode="0.00">
                  <c:v>88.71416108475033</c:v>
                </c:pt>
                <c:pt idx="90" formatCode="0.00">
                  <c:v>88.851018071966109</c:v>
                </c:pt>
                <c:pt idx="91" formatCode="0.00">
                  <c:v>88.986425474061818</c:v>
                </c:pt>
                <c:pt idx="92" formatCode="0.00">
                  <c:v>89.120401137397536</c:v>
                </c:pt>
                <c:pt idx="93" formatCode="0.00">
                  <c:v>89.252953907738998</c:v>
                </c:pt>
                <c:pt idx="94" formatCode="0.00">
                  <c:v>89.384097648675038</c:v>
                </c:pt>
                <c:pt idx="95" formatCode="0.00">
                  <c:v>89.513850493107256</c:v>
                </c:pt>
                <c:pt idx="96" formatCode="0.00">
                  <c:v>89.642224269100055</c:v>
                </c:pt>
                <c:pt idx="97" formatCode="0.00">
                  <c:v>89.769234811401404</c:v>
                </c:pt>
                <c:pt idx="98" formatCode="0.00">
                  <c:v>89.894894364836816</c:v>
                </c:pt>
                <c:pt idx="99" formatCode="0.00">
                  <c:v>90.019218178754201</c:v>
                </c:pt>
                <c:pt idx="100" formatCode="0.00">
                  <c:v>90.14222246248606</c:v>
                </c:pt>
                <c:pt idx="101" formatCode="0.00">
                  <c:v>90.263920502846801</c:v>
                </c:pt>
                <c:pt idx="102" formatCode="0.00">
                  <c:v>90.384325925827454</c:v>
                </c:pt>
                <c:pt idx="103" formatCode="0.00">
                  <c:v>90.50345235282488</c:v>
                </c:pt>
                <c:pt idx="104" formatCode="0.00">
                  <c:v>90.621317683733537</c:v>
                </c:pt>
                <c:pt idx="105" formatCode="0.00">
                  <c:v>90.737931368859762</c:v>
                </c:pt>
                <c:pt idx="106" formatCode="0.00">
                  <c:v>90.853310981262325</c:v>
                </c:pt>
                <c:pt idx="107" formatCode="0.00">
                  <c:v>90.96746833653134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9A-4927-ABE8-ABFE51901FB4}"/>
            </c:ext>
          </c:extLst>
        </c:ser>
        <c:ser>
          <c:idx val="4"/>
          <c:order val="4"/>
          <c:tx>
            <c:strRef>
              <c:f>e0!$G$3</c:f>
              <c:strCache>
                <c:ptCount val="1"/>
                <c:pt idx="0">
                  <c:v>Ženy - skutečnost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e0!$B$4:$B$111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e0!$G$4:$G$111</c:f>
              <c:numCache>
                <c:formatCode>0.00</c:formatCode>
                <c:ptCount val="108"/>
                <c:pt idx="0">
                  <c:v>76.459110956499998</c:v>
                </c:pt>
                <c:pt idx="1">
                  <c:v>76.670479424500002</c:v>
                </c:pt>
                <c:pt idx="2">
                  <c:v>76.687495581500002</c:v>
                </c:pt>
                <c:pt idx="3">
                  <c:v>77.364186802500001</c:v>
                </c:pt>
                <c:pt idx="4">
                  <c:v>77.476012468899995</c:v>
                </c:pt>
                <c:pt idx="5">
                  <c:v>78.025225494200001</c:v>
                </c:pt>
                <c:pt idx="6">
                  <c:v>78.137097252700002</c:v>
                </c:pt>
                <c:pt idx="7">
                  <c:v>78.389820665900004</c:v>
                </c:pt>
                <c:pt idx="8">
                  <c:v>78.514924652299996</c:v>
                </c:pt>
                <c:pt idx="9">
                  <c:v>78.6968520681</c:v>
                </c:pt>
                <c:pt idx="10">
                  <c:v>78.642971472599996</c:v>
                </c:pt>
                <c:pt idx="11">
                  <c:v>79.204215188899994</c:v>
                </c:pt>
                <c:pt idx="12">
                  <c:v>79.343989580200002</c:v>
                </c:pt>
                <c:pt idx="13">
                  <c:v>79.850111007600006</c:v>
                </c:pt>
                <c:pt idx="14">
                  <c:v>80.055446497800006</c:v>
                </c:pt>
                <c:pt idx="15">
                  <c:v>80.294348257300001</c:v>
                </c:pt>
                <c:pt idx="16">
                  <c:v>80.302574822300002</c:v>
                </c:pt>
                <c:pt idx="17">
                  <c:v>80.631133235999997</c:v>
                </c:pt>
                <c:pt idx="18">
                  <c:v>80.833222921800001</c:v>
                </c:pt>
                <c:pt idx="19">
                  <c:v>80.993964900199998</c:v>
                </c:pt>
                <c:pt idx="20">
                  <c:v>81.157395666699998</c:v>
                </c:pt>
                <c:pt idx="21">
                  <c:v>81.728842090599997</c:v>
                </c:pt>
                <c:pt idx="22">
                  <c:v>81.453555799900002</c:v>
                </c:pt>
                <c:pt idx="23">
                  <c:v>81.826087083800005</c:v>
                </c:pt>
                <c:pt idx="24">
                  <c:v>81.845127394599999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A9A-4927-ABE8-ABFE51901FB4}"/>
            </c:ext>
          </c:extLst>
        </c:ser>
        <c:ser>
          <c:idx val="5"/>
          <c:order val="5"/>
          <c:tx>
            <c:strRef>
              <c:f>e0!$H$2:$H$3</c:f>
              <c:strCache>
                <c:ptCount val="2"/>
                <c:pt idx="1">
                  <c:v>Ženy - střední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e0!$B$4:$B$111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e0!$H$4:$H$111</c:f>
              <c:numCache>
                <c:formatCode>General</c:formatCode>
                <c:ptCount val="108"/>
                <c:pt idx="25" formatCode="0.0">
                  <c:v>82.02630293878731</c:v>
                </c:pt>
                <c:pt idx="26" formatCode="0.0">
                  <c:v>82.203924647094567</c:v>
                </c:pt>
                <c:pt idx="27" formatCode="0.0">
                  <c:v>82.379296670874709</c:v>
                </c:pt>
                <c:pt idx="28" formatCode="0.0">
                  <c:v>82.552451002313973</c:v>
                </c:pt>
                <c:pt idx="29" formatCode="0.0">
                  <c:v>82.723419181064827</c:v>
                </c:pt>
                <c:pt idx="30" formatCode="0.0">
                  <c:v>82.892229853850552</c:v>
                </c:pt>
                <c:pt idx="31" formatCode="0.0">
                  <c:v>83.058913706110218</c:v>
                </c:pt>
                <c:pt idx="32" formatCode="0.0">
                  <c:v>83.223501942105074</c:v>
                </c:pt>
                <c:pt idx="33" formatCode="0.0">
                  <c:v>83.386022484569736</c:v>
                </c:pt>
                <c:pt idx="34" formatCode="0.0">
                  <c:v>83.546501479620346</c:v>
                </c:pt>
                <c:pt idx="35" formatCode="0.0">
                  <c:v>83.704968739666072</c:v>
                </c:pt>
                <c:pt idx="36" formatCode="0.0">
                  <c:v>83.861445039908432</c:v>
                </c:pt>
                <c:pt idx="37" formatCode="0.0">
                  <c:v>84.015970177814097</c:v>
                </c:pt>
                <c:pt idx="38" formatCode="0.0">
                  <c:v>84.168559785849951</c:v>
                </c:pt>
                <c:pt idx="39" formatCode="0.0">
                  <c:v>84.319244200926548</c:v>
                </c:pt>
                <c:pt idx="40" formatCode="0.0">
                  <c:v>84.468050160357251</c:v>
                </c:pt>
                <c:pt idx="41" formatCode="0.0">
                  <c:v>84.614997970167551</c:v>
                </c:pt>
                <c:pt idx="42" formatCode="0.0">
                  <c:v>84.760112980205392</c:v>
                </c:pt>
                <c:pt idx="43" formatCode="0.0">
                  <c:v>84.903424933312138</c:v>
                </c:pt>
                <c:pt idx="44" formatCode="0.0">
                  <c:v>85.044948930745164</c:v>
                </c:pt>
                <c:pt idx="45" formatCode="0.0">
                  <c:v>85.184718546716681</c:v>
                </c:pt>
                <c:pt idx="46" formatCode="0.0">
                  <c:v>85.322748971642838</c:v>
                </c:pt>
                <c:pt idx="47" formatCode="0.0">
                  <c:v>85.459070638201908</c:v>
                </c:pt>
                <c:pt idx="48" formatCode="0.0">
                  <c:v>85.593697419014646</c:v>
                </c:pt>
                <c:pt idx="49" formatCode="0.0">
                  <c:v>85.726662855468305</c:v>
                </c:pt>
                <c:pt idx="50" formatCode="0.0">
                  <c:v>85.857975407708025</c:v>
                </c:pt>
                <c:pt idx="51" formatCode="0.0">
                  <c:v>85.987668637891474</c:v>
                </c:pt>
                <c:pt idx="52" formatCode="0.0">
                  <c:v>86.115762159319274</c:v>
                </c:pt>
                <c:pt idx="53" formatCode="0.0">
                  <c:v>86.242273385797958</c:v>
                </c:pt>
                <c:pt idx="54" formatCode="0.0">
                  <c:v>86.367225029849706</c:v>
                </c:pt>
                <c:pt idx="55" formatCode="0.0">
                  <c:v>86.490630742727959</c:v>
                </c:pt>
                <c:pt idx="56" formatCode="0.0">
                  <c:v>86.612525484822783</c:v>
                </c:pt>
                <c:pt idx="57" formatCode="0.0">
                  <c:v>86.732917850273083</c:v>
                </c:pt>
                <c:pt idx="58" formatCode="0.0">
                  <c:v>86.851834139125344</c:v>
                </c:pt>
                <c:pt idx="59" formatCode="0.0">
                  <c:v>86.969289160726575</c:v>
                </c:pt>
                <c:pt idx="60" formatCode="0.0">
                  <c:v>87.085304612500551</c:v>
                </c:pt>
                <c:pt idx="61" formatCode="0.0">
                  <c:v>87.199896142342254</c:v>
                </c:pt>
                <c:pt idx="62" formatCode="0.0">
                  <c:v>87.313093706937167</c:v>
                </c:pt>
                <c:pt idx="63" formatCode="0.0">
                  <c:v>87.42490264626457</c:v>
                </c:pt>
                <c:pt idx="64" formatCode="0.0">
                  <c:v>87.535344338841398</c:v>
                </c:pt>
                <c:pt idx="65" formatCode="0.0">
                  <c:v>87.644445928985718</c:v>
                </c:pt>
                <c:pt idx="66" formatCode="0.0">
                  <c:v>87.75221898703559</c:v>
                </c:pt>
                <c:pt idx="67" formatCode="0.0">
                  <c:v>87.858676431705746</c:v>
                </c:pt>
                <c:pt idx="68" formatCode="0.0">
                  <c:v>87.963838640066626</c:v>
                </c:pt>
                <c:pt idx="69" formatCode="0.0">
                  <c:v>88.067726839691673</c:v>
                </c:pt>
                <c:pt idx="70" formatCode="0.0">
                  <c:v>88.170356212633507</c:v>
                </c:pt>
                <c:pt idx="71" formatCode="0.0">
                  <c:v>88.271742227986508</c:v>
                </c:pt>
                <c:pt idx="72" formatCode="0.0">
                  <c:v>88.371898196474078</c:v>
                </c:pt>
                <c:pt idx="73" formatCode="0.0">
                  <c:v>88.470848114095176</c:v>
                </c:pt>
                <c:pt idx="74" formatCode="0.0">
                  <c:v>88.568601140079409</c:v>
                </c:pt>
                <c:pt idx="75" formatCode="0.0">
                  <c:v>88.665176558755789</c:v>
                </c:pt>
                <c:pt idx="76" formatCode="0.0">
                  <c:v>88.760586455507834</c:v>
                </c:pt>
                <c:pt idx="77" formatCode="0.0">
                  <c:v>88.854850285085192</c:v>
                </c:pt>
                <c:pt idx="78" formatCode="0.0">
                  <c:v>88.947981396487535</c:v>
                </c:pt>
                <c:pt idx="79" formatCode="0.0">
                  <c:v>89.039989406474305</c:v>
                </c:pt>
                <c:pt idx="80" formatCode="0.0">
                  <c:v>89.130898667845301</c:v>
                </c:pt>
                <c:pt idx="81" formatCode="0.0">
                  <c:v>89.220719693265522</c:v>
                </c:pt>
                <c:pt idx="82" formatCode="0.0">
                  <c:v>89.309461933221257</c:v>
                </c:pt>
                <c:pt idx="83" formatCode="0.0">
                  <c:v>89.397143963455619</c:v>
                </c:pt>
                <c:pt idx="84" formatCode="0.0">
                  <c:v>89.483778161183963</c:v>
                </c:pt>
                <c:pt idx="85" formatCode="0.0">
                  <c:v>89.569378297623587</c:v>
                </c:pt>
                <c:pt idx="86" formatCode="0.0">
                  <c:v>89.653959764451827</c:v>
                </c:pt>
                <c:pt idx="87" formatCode="0.0">
                  <c:v>89.73753155040616</c:v>
                </c:pt>
                <c:pt idx="88" formatCode="0.0">
                  <c:v>89.820112904937119</c:v>
                </c:pt>
                <c:pt idx="89" formatCode="0.0">
                  <c:v>89.901706028044089</c:v>
                </c:pt>
                <c:pt idx="90" formatCode="0.0">
                  <c:v>89.982335945304257</c:v>
                </c:pt>
                <c:pt idx="91" formatCode="0.0">
                  <c:v>90.062006069448813</c:v>
                </c:pt>
                <c:pt idx="92" formatCode="0.0">
                  <c:v>90.140728434750628</c:v>
                </c:pt>
                <c:pt idx="93" formatCode="0.0">
                  <c:v>90.218522124892303</c:v>
                </c:pt>
                <c:pt idx="94" formatCode="0.0">
                  <c:v>90.295386163169553</c:v>
                </c:pt>
                <c:pt idx="95" formatCode="0.0">
                  <c:v>90.371347514251809</c:v>
                </c:pt>
                <c:pt idx="96" formatCode="0.0">
                  <c:v>90.446404983648193</c:v>
                </c:pt>
                <c:pt idx="97" formatCode="0.0">
                  <c:v>90.520576073867133</c:v>
                </c:pt>
                <c:pt idx="98" formatCode="0.0">
                  <c:v>90.593870010932832</c:v>
                </c:pt>
                <c:pt idx="99" formatCode="0.0">
                  <c:v>90.666299467343904</c:v>
                </c:pt>
                <c:pt idx="100" formatCode="0.0">
                  <c:v>90.737871747015006</c:v>
                </c:pt>
                <c:pt idx="101" formatCode="0.0">
                  <c:v>90.808599593913783</c:v>
                </c:pt>
                <c:pt idx="102" formatCode="0.0">
                  <c:v>90.878489728835987</c:v>
                </c:pt>
                <c:pt idx="103" formatCode="0.0">
                  <c:v>90.94755602155395</c:v>
                </c:pt>
                <c:pt idx="104" formatCode="0.0">
                  <c:v>91.015803860471934</c:v>
                </c:pt>
                <c:pt idx="105" formatCode="0.0">
                  <c:v>91.083245771542138</c:v>
                </c:pt>
                <c:pt idx="106" formatCode="0.0">
                  <c:v>91.149895127778805</c:v>
                </c:pt>
                <c:pt idx="107" formatCode="0.0">
                  <c:v>91.215750472088047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A9A-4927-ABE8-ABFE51901FB4}"/>
            </c:ext>
          </c:extLst>
        </c:ser>
        <c:ser>
          <c:idx val="6"/>
          <c:order val="6"/>
          <c:tx>
            <c:strRef>
              <c:f>e0!$I$2:$I$3</c:f>
              <c:strCache>
                <c:ptCount val="2"/>
                <c:pt idx="1">
                  <c:v>Ženy - nízká</c:v>
                </c:pt>
              </c:strCache>
            </c:strRef>
          </c:tx>
          <c:spPr>
            <a:ln w="25400">
              <a:solidFill>
                <a:srgbClr val="FF7C80"/>
              </a:solidFill>
              <a:prstDash val="sysDot"/>
            </a:ln>
          </c:spPr>
          <c:marker>
            <c:symbol val="none"/>
          </c:marker>
          <c:cat>
            <c:numRef>
              <c:f>e0!$B$4:$B$111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e0!$I$4:$I$111</c:f>
              <c:numCache>
                <c:formatCode>General</c:formatCode>
                <c:ptCount val="108"/>
                <c:pt idx="25" formatCode="0.0">
                  <c:v>81.802891626851221</c:v>
                </c:pt>
                <c:pt idx="26" formatCode="0.0">
                  <c:v>81.945376074895734</c:v>
                </c:pt>
                <c:pt idx="27" formatCode="0.0">
                  <c:v>82.08552770659071</c:v>
                </c:pt>
                <c:pt idx="28" formatCode="0.0">
                  <c:v>82.223372938618837</c:v>
                </c:pt>
                <c:pt idx="29" formatCode="0.0">
                  <c:v>82.358935097208146</c:v>
                </c:pt>
                <c:pt idx="30" formatCode="0.0">
                  <c:v>82.492241253193242</c:v>
                </c:pt>
                <c:pt idx="31" formatCode="0.0">
                  <c:v>82.623316669305325</c:v>
                </c:pt>
                <c:pt idx="32" formatCode="0.0">
                  <c:v>82.752184295565016</c:v>
                </c:pt>
                <c:pt idx="33" formatCode="0.0">
                  <c:v>82.878868282872673</c:v>
                </c:pt>
                <c:pt idx="34" formatCode="0.0">
                  <c:v>83.003391626403001</c:v>
                </c:pt>
                <c:pt idx="35" formatCode="0.0">
                  <c:v>83.125787302954947</c:v>
                </c:pt>
                <c:pt idx="36" formatCode="0.0">
                  <c:v>83.246067163533439</c:v>
                </c:pt>
                <c:pt idx="37" formatCode="0.0">
                  <c:v>83.364260470796737</c:v>
                </c:pt>
                <c:pt idx="38" formatCode="0.0">
                  <c:v>83.480387465443258</c:v>
                </c:pt>
                <c:pt idx="39" formatCode="0.0">
                  <c:v>83.594475122185884</c:v>
                </c:pt>
                <c:pt idx="40" formatCode="0.0">
                  <c:v>83.706540511384745</c:v>
                </c:pt>
                <c:pt idx="41" formatCode="0.0">
                  <c:v>83.816608685217005</c:v>
                </c:pt>
                <c:pt idx="42" formatCode="0.0">
                  <c:v>83.924697877584009</c:v>
                </c:pt>
                <c:pt idx="43" formatCode="0.0">
                  <c:v>84.03083751937929</c:v>
                </c:pt>
                <c:pt idx="44" formatCode="0.0">
                  <c:v>84.135043288844159</c:v>
                </c:pt>
                <c:pt idx="45" formatCode="0.0">
                  <c:v>84.237334567731565</c:v>
                </c:pt>
                <c:pt idx="46" formatCode="0.0">
                  <c:v>84.337733904108291</c:v>
                </c:pt>
                <c:pt idx="47" formatCode="0.0">
                  <c:v>84.436262649064403</c:v>
                </c:pt>
                <c:pt idx="48" formatCode="0.0">
                  <c:v>84.532942564099372</c:v>
                </c:pt>
                <c:pt idx="49" formatCode="0.0">
                  <c:v>84.627785445447216</c:v>
                </c:pt>
                <c:pt idx="50" formatCode="0.0">
                  <c:v>84.720819073739648</c:v>
                </c:pt>
                <c:pt idx="51" formatCode="0.0">
                  <c:v>84.812057481137685</c:v>
                </c:pt>
                <c:pt idx="52" formatCode="0.0">
                  <c:v>84.901524771930411</c:v>
                </c:pt>
                <c:pt idx="53" formatCode="0.0">
                  <c:v>84.989233165999664</c:v>
                </c:pt>
                <c:pt idx="54" formatCode="0.0">
                  <c:v>85.075201401212198</c:v>
                </c:pt>
                <c:pt idx="55" formatCode="0.0">
                  <c:v>85.159455240114909</c:v>
                </c:pt>
                <c:pt idx="56" formatCode="0.0">
                  <c:v>85.242002560924647</c:v>
                </c:pt>
                <c:pt idx="57" formatCode="0.0">
                  <c:v>85.322864793212887</c:v>
                </c:pt>
                <c:pt idx="58" formatCode="0.0">
                  <c:v>85.402061925660391</c:v>
                </c:pt>
                <c:pt idx="59" formatCode="0.0">
                  <c:v>85.479605203476723</c:v>
                </c:pt>
                <c:pt idx="60" formatCode="0.0">
                  <c:v>85.555516075157897</c:v>
                </c:pt>
                <c:pt idx="61" formatCode="0.0">
                  <c:v>85.629803802534752</c:v>
                </c:pt>
                <c:pt idx="62" formatCode="0.0">
                  <c:v>85.702490276839626</c:v>
                </c:pt>
                <c:pt idx="63" formatCode="0.0">
                  <c:v>85.773586522694785</c:v>
                </c:pt>
                <c:pt idx="64" formatCode="0.0">
                  <c:v>85.843109498737945</c:v>
                </c:pt>
                <c:pt idx="65" formatCode="0.0">
                  <c:v>85.911079754446973</c:v>
                </c:pt>
                <c:pt idx="66" formatCode="0.0">
                  <c:v>85.977501387600043</c:v>
                </c:pt>
                <c:pt idx="67" formatCode="0.0">
                  <c:v>86.042391477507607</c:v>
                </c:pt>
                <c:pt idx="68" formatCode="0.0">
                  <c:v>86.105771115831459</c:v>
                </c:pt>
                <c:pt idx="69" formatCode="0.0">
                  <c:v>86.167646460689795</c:v>
                </c:pt>
                <c:pt idx="70" formatCode="0.0">
                  <c:v>86.228036206402095</c:v>
                </c:pt>
                <c:pt idx="71" formatCode="0.0">
                  <c:v>86.286942728322757</c:v>
                </c:pt>
                <c:pt idx="72" formatCode="0.0">
                  <c:v>86.344391044720354</c:v>
                </c:pt>
                <c:pt idx="73" formatCode="0.0">
                  <c:v>86.400388678837089</c:v>
                </c:pt>
                <c:pt idx="74" formatCode="0.0">
                  <c:v>86.454945256796009</c:v>
                </c:pt>
                <c:pt idx="75" formatCode="0.0">
                  <c:v>86.508074955836307</c:v>
                </c:pt>
                <c:pt idx="76" formatCode="0.0">
                  <c:v>86.559791027644181</c:v>
                </c:pt>
                <c:pt idx="77" formatCode="0.0">
                  <c:v>86.610101353667858</c:v>
                </c:pt>
                <c:pt idx="78" formatCode="0.0">
                  <c:v>86.659015847454953</c:v>
                </c:pt>
                <c:pt idx="79" formatCode="0.0">
                  <c:v>86.706552673972467</c:v>
                </c:pt>
                <c:pt idx="80" formatCode="0.0">
                  <c:v>86.75271284380058</c:v>
                </c:pt>
                <c:pt idx="81" formatCode="0.0">
                  <c:v>86.797511650812098</c:v>
                </c:pt>
                <c:pt idx="82" formatCode="0.0">
                  <c:v>86.840957081556539</c:v>
                </c:pt>
                <c:pt idx="83" formatCode="0.0">
                  <c:v>86.883059491126815</c:v>
                </c:pt>
                <c:pt idx="84" formatCode="0.0">
                  <c:v>86.92382695217691</c:v>
                </c:pt>
                <c:pt idx="85" formatCode="0.0">
                  <c:v>86.96326696358031</c:v>
                </c:pt>
                <c:pt idx="86" formatCode="0.0">
                  <c:v>87.001393229618614</c:v>
                </c:pt>
                <c:pt idx="87" formatCode="0.0">
                  <c:v>87.038204993584827</c:v>
                </c:pt>
                <c:pt idx="88" formatCode="0.0">
                  <c:v>87.073720753935078</c:v>
                </c:pt>
                <c:pt idx="89" formatCode="0.0">
                  <c:v>87.107941967778473</c:v>
                </c:pt>
                <c:pt idx="90" formatCode="0.0">
                  <c:v>87.140878127832977</c:v>
                </c:pt>
                <c:pt idx="91" formatCode="0.0">
                  <c:v>87.172529864786824</c:v>
                </c:pt>
                <c:pt idx="92" formatCode="0.0">
                  <c:v>87.202916842848225</c:v>
                </c:pt>
                <c:pt idx="93" formatCode="0.0">
                  <c:v>87.232032967824054</c:v>
                </c:pt>
                <c:pt idx="94" formatCode="0.0">
                  <c:v>87.259894766768895</c:v>
                </c:pt>
                <c:pt idx="95" formatCode="0.0">
                  <c:v>87.286496635651304</c:v>
                </c:pt>
                <c:pt idx="96" formatCode="0.0">
                  <c:v>87.311855928785349</c:v>
                </c:pt>
                <c:pt idx="97" formatCode="0.0">
                  <c:v>87.335975271109959</c:v>
                </c:pt>
                <c:pt idx="98" formatCode="0.0">
                  <c:v>87.35885166335926</c:v>
                </c:pt>
                <c:pt idx="99" formatCode="0.0">
                  <c:v>87.380497069377824</c:v>
                </c:pt>
                <c:pt idx="100" formatCode="0.0">
                  <c:v>87.400919158863758</c:v>
                </c:pt>
                <c:pt idx="101" formatCode="0.0">
                  <c:v>87.420115244767629</c:v>
                </c:pt>
                <c:pt idx="102" formatCode="0.0">
                  <c:v>87.438093805942444</c:v>
                </c:pt>
                <c:pt idx="103" formatCode="0.0">
                  <c:v>87.454857880572831</c:v>
                </c:pt>
                <c:pt idx="104" formatCode="0.0">
                  <c:v>87.470408743898631</c:v>
                </c:pt>
                <c:pt idx="105" formatCode="0.0">
                  <c:v>87.484750612360727</c:v>
                </c:pt>
                <c:pt idx="106" formatCode="0.0">
                  <c:v>87.497887891131398</c:v>
                </c:pt>
                <c:pt idx="107" formatCode="0.0">
                  <c:v>87.509820645906416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A9A-4927-ABE8-ABFE51901FB4}"/>
            </c:ext>
          </c:extLst>
        </c:ser>
        <c:ser>
          <c:idx val="7"/>
          <c:order val="7"/>
          <c:tx>
            <c:strRef>
              <c:f>e0!$J$2:$J$3</c:f>
              <c:strCache>
                <c:ptCount val="2"/>
                <c:pt idx="1">
                  <c:v>Ženy - vysoká</c:v>
                </c:pt>
              </c:strCache>
            </c:strRef>
          </c:tx>
          <c:spPr>
            <a:ln w="25400">
              <a:solidFill>
                <a:srgbClr val="990033"/>
              </a:solidFill>
              <a:prstDash val="sysDot"/>
            </a:ln>
          </c:spPr>
          <c:marker>
            <c:symbol val="none"/>
          </c:marker>
          <c:cat>
            <c:numRef>
              <c:f>e0!$B$4:$B$111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e0!$J$4:$J$111</c:f>
              <c:numCache>
                <c:formatCode>General</c:formatCode>
                <c:ptCount val="108"/>
                <c:pt idx="25" formatCode="0.0">
                  <c:v>82.25462420717308</c:v>
                </c:pt>
                <c:pt idx="26" formatCode="0.0">
                  <c:v>82.45859185828013</c:v>
                </c:pt>
                <c:pt idx="27" formatCode="0.0">
                  <c:v>82.660893488827426</c:v>
                </c:pt>
                <c:pt idx="28" formatCode="0.0">
                  <c:v>82.861532212880547</c:v>
                </c:pt>
                <c:pt idx="29" formatCode="0.0">
                  <c:v>83.060514057724077</c:v>
                </c:pt>
                <c:pt idx="30" formatCode="0.0">
                  <c:v>83.257834375384192</c:v>
                </c:pt>
                <c:pt idx="31" formatCode="0.0">
                  <c:v>83.45349512516826</c:v>
                </c:pt>
                <c:pt idx="32" formatCode="0.0">
                  <c:v>83.647502096676121</c:v>
                </c:pt>
                <c:pt idx="33" formatCode="0.0">
                  <c:v>83.839860350179464</c:v>
                </c:pt>
                <c:pt idx="34" formatCode="0.0">
                  <c:v>84.030569702370897</c:v>
                </c:pt>
                <c:pt idx="35" formatCode="0.0">
                  <c:v>84.219631883606823</c:v>
                </c:pt>
                <c:pt idx="36" formatCode="0.0">
                  <c:v>84.407052320017627</c:v>
                </c:pt>
                <c:pt idx="37" formatCode="0.0">
                  <c:v>84.592832431351823</c:v>
                </c:pt>
                <c:pt idx="38" formatCode="0.0">
                  <c:v>84.776980653780257</c:v>
                </c:pt>
                <c:pt idx="39" formatCode="0.0">
                  <c:v>84.959500010152567</c:v>
                </c:pt>
                <c:pt idx="40" formatCode="0.0">
                  <c:v>85.140388249469524</c:v>
                </c:pt>
                <c:pt idx="41" formatCode="0.0">
                  <c:v>85.319657728326249</c:v>
                </c:pt>
                <c:pt idx="42" formatCode="0.0">
                  <c:v>85.497310984396876</c:v>
                </c:pt>
                <c:pt idx="43" formatCode="0.0">
                  <c:v>85.673351859036501</c:v>
                </c:pt>
                <c:pt idx="44" formatCode="0.0">
                  <c:v>85.847786666354821</c:v>
                </c:pt>
                <c:pt idx="45" formatCode="0.0">
                  <c:v>86.020621849454301</c:v>
                </c:pt>
                <c:pt idx="46" formatCode="0.0">
                  <c:v>86.19186059107696</c:v>
                </c:pt>
                <c:pt idx="47" formatCode="0.0">
                  <c:v>86.36151207793904</c:v>
                </c:pt>
                <c:pt idx="48" formatCode="0.0">
                  <c:v>86.529587975270374</c:v>
                </c:pt>
                <c:pt idx="49" formatCode="0.0">
                  <c:v>86.696078154013861</c:v>
                </c:pt>
                <c:pt idx="50" formatCode="0.0">
                  <c:v>86.861010306863022</c:v>
                </c:pt>
                <c:pt idx="51" formatCode="0.0">
                  <c:v>87.024378670563834</c:v>
                </c:pt>
                <c:pt idx="52" formatCode="0.0">
                  <c:v>87.186196779273189</c:v>
                </c:pt>
                <c:pt idx="53" formatCode="0.0">
                  <c:v>87.346470866806754</c:v>
                </c:pt>
                <c:pt idx="54" formatCode="0.0">
                  <c:v>87.50520641533231</c:v>
                </c:pt>
                <c:pt idx="55" formatCode="0.0">
                  <c:v>87.662417464262603</c:v>
                </c:pt>
                <c:pt idx="56" formatCode="0.0">
                  <c:v>87.818109457135151</c:v>
                </c:pt>
                <c:pt idx="57" formatCode="0.0">
                  <c:v>87.972289774085652</c:v>
                </c:pt>
                <c:pt idx="58" formatCode="0.0">
                  <c:v>88.124971327228494</c:v>
                </c:pt>
                <c:pt idx="59" formatCode="0.0">
                  <c:v>88.276159419322809</c:v>
                </c:pt>
                <c:pt idx="60" formatCode="0.0">
                  <c:v>88.425868112015721</c:v>
                </c:pt>
                <c:pt idx="61" formatCode="0.0">
                  <c:v>88.574100895499555</c:v>
                </c:pt>
                <c:pt idx="62" formatCode="0.0">
                  <c:v>88.720876895478654</c:v>
                </c:pt>
                <c:pt idx="63" formatCode="0.0">
                  <c:v>88.866199297551375</c:v>
                </c:pt>
                <c:pt idx="64" formatCode="0.0">
                  <c:v>89.010076445967897</c:v>
                </c:pt>
                <c:pt idx="65" formatCode="0.0">
                  <c:v>89.152528125110777</c:v>
                </c:pt>
                <c:pt idx="66" formatCode="0.0">
                  <c:v>89.293554710767339</c:v>
                </c:pt>
                <c:pt idx="67" formatCode="0.0">
                  <c:v>89.433173595842831</c:v>
                </c:pt>
                <c:pt idx="68" formatCode="0.0">
                  <c:v>89.571394088767789</c:v>
                </c:pt>
                <c:pt idx="69" formatCode="0.0">
                  <c:v>89.70822996640473</c:v>
                </c:pt>
                <c:pt idx="70" formatCode="0.0">
                  <c:v>89.843685208774843</c:v>
                </c:pt>
                <c:pt idx="71" formatCode="0.0">
                  <c:v>89.977776636162176</c:v>
                </c:pt>
                <c:pt idx="72" formatCode="0.0">
                  <c:v>90.11051628733216</c:v>
                </c:pt>
                <c:pt idx="73" formatCode="0.0">
                  <c:v>90.241914222921153</c:v>
                </c:pt>
                <c:pt idx="74" formatCode="0.0">
                  <c:v>90.371984743317242</c:v>
                </c:pt>
                <c:pt idx="75" formatCode="0.0">
                  <c:v>90.500732166740448</c:v>
                </c:pt>
                <c:pt idx="76" formatCode="0.0">
                  <c:v>90.628176124239957</c:v>
                </c:pt>
                <c:pt idx="77" formatCode="0.0">
                  <c:v>90.754323216466091</c:v>
                </c:pt>
                <c:pt idx="78" formatCode="0.0">
                  <c:v>90.879187691616849</c:v>
                </c:pt>
                <c:pt idx="79" formatCode="0.0">
                  <c:v>91.002783336324526</c:v>
                </c:pt>
                <c:pt idx="80" formatCode="0.0">
                  <c:v>91.12511672572063</c:v>
                </c:pt>
                <c:pt idx="81" formatCode="0.0">
                  <c:v>91.246208105536994</c:v>
                </c:pt>
                <c:pt idx="82" formatCode="0.0">
                  <c:v>91.366064189286249</c:v>
                </c:pt>
                <c:pt idx="83" formatCode="0.0">
                  <c:v>91.484698817312889</c:v>
                </c:pt>
                <c:pt idx="84" formatCode="0.0">
                  <c:v>91.602122700704484</c:v>
                </c:pt>
                <c:pt idx="85" formatCode="0.0">
                  <c:v>91.718346307862419</c:v>
                </c:pt>
                <c:pt idx="86" formatCode="0.0">
                  <c:v>91.833387981872036</c:v>
                </c:pt>
                <c:pt idx="87" formatCode="0.0">
                  <c:v>91.947255717005746</c:v>
                </c:pt>
                <c:pt idx="88" formatCode="0.0">
                  <c:v>92.059963972989067</c:v>
                </c:pt>
                <c:pt idx="89" formatCode="0.0">
                  <c:v>92.171518097095017</c:v>
                </c:pt>
                <c:pt idx="90" formatCode="0.0">
                  <c:v>92.281940687973858</c:v>
                </c:pt>
                <c:pt idx="91" formatCode="0.0">
                  <c:v>92.39123905418522</c:v>
                </c:pt>
                <c:pt idx="92" formatCode="0.0">
                  <c:v>92.499423346963525</c:v>
                </c:pt>
                <c:pt idx="93" formatCode="0.0">
                  <c:v>92.606507800416381</c:v>
                </c:pt>
                <c:pt idx="94" formatCode="0.0">
                  <c:v>92.712502708715604</c:v>
                </c:pt>
                <c:pt idx="95" formatCode="0.0">
                  <c:v>92.817425824680583</c:v>
                </c:pt>
                <c:pt idx="96" formatCode="0.0">
                  <c:v>92.921282644556754</c:v>
                </c:pt>
                <c:pt idx="97" formatCode="0.0">
                  <c:v>93.024088020679585</c:v>
                </c:pt>
                <c:pt idx="98" formatCode="0.0">
                  <c:v>93.125855137270733</c:v>
                </c:pt>
                <c:pt idx="99" formatCode="0.0">
                  <c:v>93.226592212115662</c:v>
                </c:pt>
                <c:pt idx="100" formatCode="0.0">
                  <c:v>93.326312465019896</c:v>
                </c:pt>
                <c:pt idx="101" formatCode="0.0">
                  <c:v>93.425030171039964</c:v>
                </c:pt>
                <c:pt idx="102" formatCode="0.0">
                  <c:v>93.522752488250248</c:v>
                </c:pt>
                <c:pt idx="103" formatCode="0.0">
                  <c:v>93.619495070471871</c:v>
                </c:pt>
                <c:pt idx="104" formatCode="0.0">
                  <c:v>93.715268801974901</c:v>
                </c:pt>
                <c:pt idx="105" formatCode="0.0">
                  <c:v>93.810082691500099</c:v>
                </c:pt>
                <c:pt idx="106" formatCode="0.0">
                  <c:v>93.903947417670025</c:v>
                </c:pt>
                <c:pt idx="107" formatCode="0.0">
                  <c:v>93.996882190489515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A9A-4927-ABE8-ABFE51901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315952"/>
        <c:axId val="168316496"/>
      </c:lineChart>
      <c:catAx>
        <c:axId val="16831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168316496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68316496"/>
        <c:scaling>
          <c:orientation val="minMax"/>
          <c:max val="95"/>
          <c:min val="60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Naděje </a:t>
                </a:r>
                <a:r>
                  <a:rPr lang="cs-CZ" dirty="0"/>
                  <a:t>dožití při narození (roky)</a:t>
                </a:r>
              </a:p>
            </c:rich>
          </c:tx>
          <c:layout>
            <c:manualLayout>
              <c:xMode val="edge"/>
              <c:yMode val="edge"/>
              <c:x val="2.1842700696895648E-3"/>
              <c:y val="0.1617906640174650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68315952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7356358041451715"/>
          <c:y val="0.5825561524435614"/>
          <c:w val="0.56551771746844481"/>
          <c:h val="0.23676084489645668"/>
        </c:manualLayout>
      </c:layout>
      <c:overlay val="0"/>
      <c:spPr>
        <a:solidFill>
          <a:schemeClr val="bg1"/>
        </a:solidFill>
        <a:ln>
          <a:solidFill>
            <a:sysClr val="window" lastClr="FFFFFF">
              <a:lumMod val="50000"/>
            </a:sysClr>
          </a:solidFill>
        </a:ln>
      </c:sp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074074074074"/>
          <c:y val="4.3519135802469133E-2"/>
          <c:w val="0.78671685185185181"/>
          <c:h val="0.78472932098765436"/>
        </c:manualLayout>
      </c:layout>
      <c:lineChart>
        <c:grouping val="standard"/>
        <c:varyColors val="0"/>
        <c:ser>
          <c:idx val="0"/>
          <c:order val="0"/>
          <c:tx>
            <c:strRef>
              <c:f>dx!$B$1</c:f>
              <c:strCache>
                <c:ptCount val="1"/>
                <c:pt idx="0">
                  <c:v>2001, muži</c:v>
                </c:pt>
              </c:strCache>
            </c:strRef>
          </c:tx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numRef>
              <c:f>dx!$A$3:$A$113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dx!$C$3:$C$113</c:f>
              <c:numCache>
                <c:formatCode>0</c:formatCode>
                <c:ptCount val="111"/>
                <c:pt idx="0">
                  <c:v>455.8053693873</c:v>
                </c:pt>
                <c:pt idx="1">
                  <c:v>57.1285858193</c:v>
                </c:pt>
                <c:pt idx="2">
                  <c:v>22.433819809700001</c:v>
                </c:pt>
                <c:pt idx="3">
                  <c:v>16.856120923399999</c:v>
                </c:pt>
                <c:pt idx="4">
                  <c:v>16.262073515200001</c:v>
                </c:pt>
                <c:pt idx="5">
                  <c:v>17.2856111848</c:v>
                </c:pt>
                <c:pt idx="6">
                  <c:v>18.104988163400002</c:v>
                </c:pt>
                <c:pt idx="7">
                  <c:v>17.437026646100001</c:v>
                </c:pt>
                <c:pt idx="8">
                  <c:v>16.060693448999999</c:v>
                </c:pt>
                <c:pt idx="9">
                  <c:v>14.9665772633</c:v>
                </c:pt>
                <c:pt idx="10">
                  <c:v>14.7325844192</c:v>
                </c:pt>
                <c:pt idx="11">
                  <c:v>15.495939594199999</c:v>
                </c:pt>
                <c:pt idx="12">
                  <c:v>17.534057012000002</c:v>
                </c:pt>
                <c:pt idx="13">
                  <c:v>21.319194879499999</c:v>
                </c:pt>
                <c:pt idx="14">
                  <c:v>27.3258856685</c:v>
                </c:pt>
                <c:pt idx="15">
                  <c:v>36.132788901700003</c:v>
                </c:pt>
                <c:pt idx="16">
                  <c:v>48.143705241500001</c:v>
                </c:pt>
                <c:pt idx="17">
                  <c:v>62.881654402400002</c:v>
                </c:pt>
                <c:pt idx="18">
                  <c:v>78.289954501699995</c:v>
                </c:pt>
                <c:pt idx="19">
                  <c:v>91.388216504499994</c:v>
                </c:pt>
                <c:pt idx="20">
                  <c:v>100.6591405475</c:v>
                </c:pt>
                <c:pt idx="21">
                  <c:v>105.5793849034</c:v>
                </c:pt>
                <c:pt idx="22">
                  <c:v>106.58261505350001</c:v>
                </c:pt>
                <c:pt idx="23">
                  <c:v>104.95327131240001</c:v>
                </c:pt>
                <c:pt idx="24">
                  <c:v>102.19881811809999</c:v>
                </c:pt>
                <c:pt idx="25">
                  <c:v>99.504667997799999</c:v>
                </c:pt>
                <c:pt idx="26">
                  <c:v>97.492767919800002</c:v>
                </c:pt>
                <c:pt idx="27">
                  <c:v>96.691396721399997</c:v>
                </c:pt>
                <c:pt idx="28">
                  <c:v>97.376087879400004</c:v>
                </c:pt>
                <c:pt idx="29">
                  <c:v>99.427878838599995</c:v>
                </c:pt>
                <c:pt idx="30">
                  <c:v>102.73205871179999</c:v>
                </c:pt>
                <c:pt idx="31">
                  <c:v>107.2596641058</c:v>
                </c:pt>
                <c:pt idx="32">
                  <c:v>113.10304225669999</c:v>
                </c:pt>
                <c:pt idx="33">
                  <c:v>120.4000640165</c:v>
                </c:pt>
                <c:pt idx="34">
                  <c:v>129.3022612993</c:v>
                </c:pt>
                <c:pt idx="35">
                  <c:v>139.9528155838</c:v>
                </c:pt>
                <c:pt idx="36">
                  <c:v>152.5155376612</c:v>
                </c:pt>
                <c:pt idx="37">
                  <c:v>167.25276547179999</c:v>
                </c:pt>
                <c:pt idx="38">
                  <c:v>184.598583926</c:v>
                </c:pt>
                <c:pt idx="39">
                  <c:v>205.0959272609</c:v>
                </c:pt>
                <c:pt idx="40">
                  <c:v>229.1464238264</c:v>
                </c:pt>
                <c:pt idx="41">
                  <c:v>256.76882185250003</c:v>
                </c:pt>
                <c:pt idx="42">
                  <c:v>287.7727707386</c:v>
                </c:pt>
                <c:pt idx="43">
                  <c:v>321.95572171610002</c:v>
                </c:pt>
                <c:pt idx="44">
                  <c:v>359.25097798529998</c:v>
                </c:pt>
                <c:pt idx="45">
                  <c:v>399.49402164079999</c:v>
                </c:pt>
                <c:pt idx="46">
                  <c:v>442.67578784059998</c:v>
                </c:pt>
                <c:pt idx="47">
                  <c:v>489.14381611350001</c:v>
                </c:pt>
                <c:pt idx="48">
                  <c:v>539.37563914949999</c:v>
                </c:pt>
                <c:pt idx="49">
                  <c:v>593.87646473259997</c:v>
                </c:pt>
                <c:pt idx="50">
                  <c:v>653.13424815960002</c:v>
                </c:pt>
                <c:pt idx="51">
                  <c:v>717.70002082079998</c:v>
                </c:pt>
                <c:pt idx="52">
                  <c:v>787.71965452619997</c:v>
                </c:pt>
                <c:pt idx="53">
                  <c:v>862.6661009897</c:v>
                </c:pt>
                <c:pt idx="54">
                  <c:v>941.67002707699999</c:v>
                </c:pt>
                <c:pt idx="55">
                  <c:v>1023.6172857247</c:v>
                </c:pt>
                <c:pt idx="56">
                  <c:v>1107.1718164632</c:v>
                </c:pt>
                <c:pt idx="57">
                  <c:v>1190.7518131288</c:v>
                </c:pt>
                <c:pt idx="58">
                  <c:v>1274.2144842442001</c:v>
                </c:pt>
                <c:pt idx="59">
                  <c:v>1359.3654241975</c:v>
                </c:pt>
                <c:pt idx="60">
                  <c:v>1448.5946884800001</c:v>
                </c:pt>
                <c:pt idx="61">
                  <c:v>1543.3108741779999</c:v>
                </c:pt>
                <c:pt idx="62">
                  <c:v>1643.6495289259999</c:v>
                </c:pt>
                <c:pt idx="63">
                  <c:v>1749.6175281856999</c:v>
                </c:pt>
                <c:pt idx="64">
                  <c:v>1860.9915058436</c:v>
                </c:pt>
                <c:pt idx="65">
                  <c:v>1977.2734679089999</c:v>
                </c:pt>
                <c:pt idx="66">
                  <c:v>2097.7583913659</c:v>
                </c:pt>
                <c:pt idx="67">
                  <c:v>2221.5575702757001</c:v>
                </c:pt>
                <c:pt idx="68">
                  <c:v>2347.5720177313001</c:v>
                </c:pt>
                <c:pt idx="69">
                  <c:v>2474.4332182952999</c:v>
                </c:pt>
                <c:pt idx="70">
                  <c:v>2600.5518185494998</c:v>
                </c:pt>
                <c:pt idx="71">
                  <c:v>2724.0972767363</c:v>
                </c:pt>
                <c:pt idx="72">
                  <c:v>2842.9326529732998</c:v>
                </c:pt>
                <c:pt idx="73">
                  <c:v>2954.5982957402998</c:v>
                </c:pt>
                <c:pt idx="74">
                  <c:v>3056.3276544357</c:v>
                </c:pt>
                <c:pt idx="75">
                  <c:v>3145.0923283863999</c:v>
                </c:pt>
                <c:pt idx="76">
                  <c:v>3214.6836310854001</c:v>
                </c:pt>
                <c:pt idx="77">
                  <c:v>3266.0072934141999</c:v>
                </c:pt>
                <c:pt idx="78">
                  <c:v>3296.341571336</c:v>
                </c:pt>
                <c:pt idx="79">
                  <c:v>3302.7553178650001</c:v>
                </c:pt>
                <c:pt idx="80">
                  <c:v>3282.2300718683</c:v>
                </c:pt>
                <c:pt idx="81">
                  <c:v>3231.8598832063999</c:v>
                </c:pt>
                <c:pt idx="82">
                  <c:v>3149.1482973665002</c:v>
                </c:pt>
                <c:pt idx="83">
                  <c:v>3032.3627437579999</c:v>
                </c:pt>
                <c:pt idx="84">
                  <c:v>2880.9455434022002</c:v>
                </c:pt>
                <c:pt idx="85">
                  <c:v>2695.9357911099</c:v>
                </c:pt>
                <c:pt idx="86">
                  <c:v>2478.3152686757999</c:v>
                </c:pt>
                <c:pt idx="87">
                  <c:v>2236.7901393328002</c:v>
                </c:pt>
                <c:pt idx="88">
                  <c:v>1978.922305654</c:v>
                </c:pt>
                <c:pt idx="89">
                  <c:v>1713.4441531511</c:v>
                </c:pt>
                <c:pt idx="90">
                  <c:v>1449.6018574540001</c:v>
                </c:pt>
                <c:pt idx="91">
                  <c:v>1196.383210064</c:v>
                </c:pt>
                <c:pt idx="92">
                  <c:v>961.73326392119998</c:v>
                </c:pt>
                <c:pt idx="93">
                  <c:v>751.87677260910004</c:v>
                </c:pt>
                <c:pt idx="94">
                  <c:v>570.8567541507</c:v>
                </c:pt>
                <c:pt idx="95">
                  <c:v>420.36220132400001</c:v>
                </c:pt>
                <c:pt idx="96">
                  <c:v>299.86210888009998</c:v>
                </c:pt>
                <c:pt idx="97">
                  <c:v>207.00198195999999</c:v>
                </c:pt>
                <c:pt idx="98">
                  <c:v>138.1699377962</c:v>
                </c:pt>
                <c:pt idx="99">
                  <c:v>89.115981010100001</c:v>
                </c:pt>
                <c:pt idx="100">
                  <c:v>55.514878243200002</c:v>
                </c:pt>
                <c:pt idx="101">
                  <c:v>33.394888663000003</c:v>
                </c:pt>
                <c:pt idx="102">
                  <c:v>19.398614877100002</c:v>
                </c:pt>
                <c:pt idx="103">
                  <c:v>10.883856164099999</c:v>
                </c:pt>
                <c:pt idx="104">
                  <c:v>5.9008248107999997</c:v>
                </c:pt>
                <c:pt idx="105">
                  <c:v>3.0934805118000002</c:v>
                </c:pt>
                <c:pt idx="106">
                  <c:v>1.5694849955000001</c:v>
                </c:pt>
                <c:pt idx="107">
                  <c:v>0.77141381139999998</c:v>
                </c:pt>
                <c:pt idx="108">
                  <c:v>0.36774650599999997</c:v>
                </c:pt>
                <c:pt idx="109">
                  <c:v>0.1702571752</c:v>
                </c:pt>
                <c:pt idx="110">
                  <c:v>0.13473803479999999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82-4CFC-82FC-5BD451017DF6}"/>
            </c:ext>
          </c:extLst>
        </c:ser>
        <c:ser>
          <c:idx val="1"/>
          <c:order val="1"/>
          <c:tx>
            <c:strRef>
              <c:f>dx!$F$1</c:f>
              <c:strCache>
                <c:ptCount val="1"/>
                <c:pt idx="0">
                  <c:v>2018, muži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dx!$A$3:$A$113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dx!$G$3:$G$113</c:f>
              <c:numCache>
                <c:formatCode>0</c:formatCode>
                <c:ptCount val="111"/>
                <c:pt idx="0">
                  <c:v>290.1071</c:v>
                </c:pt>
                <c:pt idx="1">
                  <c:v>30.958189999999998</c:v>
                </c:pt>
                <c:pt idx="2">
                  <c:v>12.45246</c:v>
                </c:pt>
                <c:pt idx="3">
                  <c:v>9.7992030000000003</c:v>
                </c:pt>
                <c:pt idx="4">
                  <c:v>9.0339840000000002</c:v>
                </c:pt>
                <c:pt idx="5">
                  <c:v>8.9465500000000002</c:v>
                </c:pt>
                <c:pt idx="6">
                  <c:v>9.065194</c:v>
                </c:pt>
                <c:pt idx="7">
                  <c:v>8.8945729999999994</c:v>
                </c:pt>
                <c:pt idx="8">
                  <c:v>8.7940439999999995</c:v>
                </c:pt>
                <c:pt idx="9">
                  <c:v>8.8940599999999996</c:v>
                </c:pt>
                <c:pt idx="10">
                  <c:v>9.0542719999999992</c:v>
                </c:pt>
                <c:pt idx="11">
                  <c:v>9.405132</c:v>
                </c:pt>
                <c:pt idx="12">
                  <c:v>10.071440000000001</c:v>
                </c:pt>
                <c:pt idx="13">
                  <c:v>11.215199999999999</c:v>
                </c:pt>
                <c:pt idx="14">
                  <c:v>13.45786</c:v>
                </c:pt>
                <c:pt idx="15">
                  <c:v>17.973970000000001</c:v>
                </c:pt>
                <c:pt idx="16">
                  <c:v>26.405239999999999</c:v>
                </c:pt>
                <c:pt idx="17">
                  <c:v>39.212249999999997</c:v>
                </c:pt>
                <c:pt idx="18">
                  <c:v>53.297649999999997</c:v>
                </c:pt>
                <c:pt idx="19">
                  <c:v>62.571640000000002</c:v>
                </c:pt>
                <c:pt idx="20">
                  <c:v>66.250209999999996</c:v>
                </c:pt>
                <c:pt idx="21">
                  <c:v>66.795779999999993</c:v>
                </c:pt>
                <c:pt idx="22">
                  <c:v>66.604969999999994</c:v>
                </c:pt>
                <c:pt idx="23">
                  <c:v>66.457239999999999</c:v>
                </c:pt>
                <c:pt idx="24">
                  <c:v>66.900630000000007</c:v>
                </c:pt>
                <c:pt idx="25">
                  <c:v>68.193870000000004</c:v>
                </c:pt>
                <c:pt idx="26">
                  <c:v>69.960750000000004</c:v>
                </c:pt>
                <c:pt idx="27">
                  <c:v>71.501279999999994</c:v>
                </c:pt>
                <c:pt idx="28">
                  <c:v>72.562910000000002</c:v>
                </c:pt>
                <c:pt idx="29">
                  <c:v>73.913169999999994</c:v>
                </c:pt>
                <c:pt idx="30">
                  <c:v>76.240719999999996</c:v>
                </c:pt>
                <c:pt idx="31">
                  <c:v>79.787139999999994</c:v>
                </c:pt>
                <c:pt idx="32">
                  <c:v>84.194999999999993</c:v>
                </c:pt>
                <c:pt idx="33">
                  <c:v>88.847740000000002</c:v>
                </c:pt>
                <c:pt idx="34">
                  <c:v>93.363129999999998</c:v>
                </c:pt>
                <c:pt idx="35">
                  <c:v>98.059939999999997</c:v>
                </c:pt>
                <c:pt idx="36">
                  <c:v>103.2624</c:v>
                </c:pt>
                <c:pt idx="37">
                  <c:v>109.4228</c:v>
                </c:pt>
                <c:pt idx="38">
                  <c:v>117.3359</c:v>
                </c:pt>
                <c:pt idx="39">
                  <c:v>127.92140000000001</c:v>
                </c:pt>
                <c:pt idx="40">
                  <c:v>141.60489999999999</c:v>
                </c:pt>
                <c:pt idx="41">
                  <c:v>157.9342</c:v>
                </c:pt>
                <c:pt idx="42">
                  <c:v>176.09</c:v>
                </c:pt>
                <c:pt idx="43">
                  <c:v>195.65430000000001</c:v>
                </c:pt>
                <c:pt idx="44">
                  <c:v>217.25200000000001</c:v>
                </c:pt>
                <c:pt idx="45">
                  <c:v>241.79300000000001</c:v>
                </c:pt>
                <c:pt idx="46">
                  <c:v>269.75389999999999</c:v>
                </c:pt>
                <c:pt idx="47">
                  <c:v>300.67189999999999</c:v>
                </c:pt>
                <c:pt idx="48">
                  <c:v>333.66809999999998</c:v>
                </c:pt>
                <c:pt idx="49">
                  <c:v>368.36079999999998</c:v>
                </c:pt>
                <c:pt idx="50">
                  <c:v>405.39159999999998</c:v>
                </c:pt>
                <c:pt idx="51">
                  <c:v>445.66180000000003</c:v>
                </c:pt>
                <c:pt idx="52">
                  <c:v>490.27589999999998</c:v>
                </c:pt>
                <c:pt idx="53">
                  <c:v>540.53679999999997</c:v>
                </c:pt>
                <c:pt idx="54">
                  <c:v>597.95100000000002</c:v>
                </c:pt>
                <c:pt idx="55">
                  <c:v>663.29629999999997</c:v>
                </c:pt>
                <c:pt idx="56">
                  <c:v>736.16920000000005</c:v>
                </c:pt>
                <c:pt idx="57">
                  <c:v>815.57939999999996</c:v>
                </c:pt>
                <c:pt idx="58">
                  <c:v>901.2713</c:v>
                </c:pt>
                <c:pt idx="59">
                  <c:v>994.33960000000002</c:v>
                </c:pt>
                <c:pt idx="60">
                  <c:v>1096.1120000000001</c:v>
                </c:pt>
                <c:pt idx="61">
                  <c:v>1205.4090000000001</c:v>
                </c:pt>
                <c:pt idx="62">
                  <c:v>1317.4939999999999</c:v>
                </c:pt>
                <c:pt idx="63">
                  <c:v>1426.0360000000001</c:v>
                </c:pt>
                <c:pt idx="64">
                  <c:v>1529.2829999999999</c:v>
                </c:pt>
                <c:pt idx="65">
                  <c:v>1631.423</c:v>
                </c:pt>
                <c:pt idx="66">
                  <c:v>1738.001</c:v>
                </c:pt>
                <c:pt idx="67">
                  <c:v>1849.912</c:v>
                </c:pt>
                <c:pt idx="68">
                  <c:v>1962.8</c:v>
                </c:pt>
                <c:pt idx="69">
                  <c:v>2071.5070000000001</c:v>
                </c:pt>
                <c:pt idx="70">
                  <c:v>2174.8270000000002</c:v>
                </c:pt>
                <c:pt idx="71">
                  <c:v>2273.808</c:v>
                </c:pt>
                <c:pt idx="72">
                  <c:v>2371.049</c:v>
                </c:pt>
                <c:pt idx="73">
                  <c:v>2470.0929999999998</c:v>
                </c:pt>
                <c:pt idx="74">
                  <c:v>2575.5320000000002</c:v>
                </c:pt>
                <c:pt idx="75">
                  <c:v>2692.268</c:v>
                </c:pt>
                <c:pt idx="76">
                  <c:v>2816.989</c:v>
                </c:pt>
                <c:pt idx="77">
                  <c:v>2941.5419999999999</c:v>
                </c:pt>
                <c:pt idx="78">
                  <c:v>3060.0439999999999</c:v>
                </c:pt>
                <c:pt idx="79">
                  <c:v>3173.529</c:v>
                </c:pt>
                <c:pt idx="80">
                  <c:v>3281.0889999999999</c:v>
                </c:pt>
                <c:pt idx="81">
                  <c:v>3376</c:v>
                </c:pt>
                <c:pt idx="82">
                  <c:v>3450.922</c:v>
                </c:pt>
                <c:pt idx="83">
                  <c:v>3494.74</c:v>
                </c:pt>
                <c:pt idx="84">
                  <c:v>3501.53</c:v>
                </c:pt>
                <c:pt idx="85">
                  <c:v>3465.2249999999999</c:v>
                </c:pt>
                <c:pt idx="86">
                  <c:v>3381.0390000000002</c:v>
                </c:pt>
                <c:pt idx="87">
                  <c:v>3247.076</c:v>
                </c:pt>
                <c:pt idx="88">
                  <c:v>3063.0859999999998</c:v>
                </c:pt>
                <c:pt idx="89">
                  <c:v>2832.9540000000002</c:v>
                </c:pt>
                <c:pt idx="90">
                  <c:v>2562.87</c:v>
                </c:pt>
                <c:pt idx="91">
                  <c:v>2262.904</c:v>
                </c:pt>
                <c:pt idx="92">
                  <c:v>1945.82</c:v>
                </c:pt>
                <c:pt idx="93">
                  <c:v>1625.9079999999999</c:v>
                </c:pt>
                <c:pt idx="94">
                  <c:v>1317.4639999999999</c:v>
                </c:pt>
                <c:pt idx="95">
                  <c:v>1033.1849999999999</c:v>
                </c:pt>
                <c:pt idx="96">
                  <c:v>782.76909999999998</c:v>
                </c:pt>
                <c:pt idx="97">
                  <c:v>572.03279999999995</c:v>
                </c:pt>
                <c:pt idx="98">
                  <c:v>402.68799999999999</c:v>
                </c:pt>
                <c:pt idx="99">
                  <c:v>272.79500000000002</c:v>
                </c:pt>
                <c:pt idx="100">
                  <c:v>177.71639999999999</c:v>
                </c:pt>
                <c:pt idx="101">
                  <c:v>111.3008</c:v>
                </c:pt>
                <c:pt idx="102">
                  <c:v>67.013419999999996</c:v>
                </c:pt>
                <c:pt idx="103">
                  <c:v>38.804900000000004</c:v>
                </c:pt>
                <c:pt idx="104">
                  <c:v>21.626709999999999</c:v>
                </c:pt>
                <c:pt idx="105">
                  <c:v>11.61257</c:v>
                </c:pt>
                <c:pt idx="106">
                  <c:v>6.0155900000000004</c:v>
                </c:pt>
                <c:pt idx="107">
                  <c:v>3.0110779999999999</c:v>
                </c:pt>
                <c:pt idx="108">
                  <c:v>1.4588989999999999</c:v>
                </c:pt>
                <c:pt idx="109">
                  <c:v>0.68551390000000001</c:v>
                </c:pt>
                <c:pt idx="110">
                  <c:v>0.55604140000000002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82-4CFC-82FC-5BD451017DF6}"/>
            </c:ext>
          </c:extLst>
        </c:ser>
        <c:ser>
          <c:idx val="2"/>
          <c:order val="2"/>
          <c:tx>
            <c:strRef>
              <c:f>dx!$J$1</c:f>
              <c:strCache>
                <c:ptCount val="1"/>
                <c:pt idx="0">
                  <c:v>2030, muži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dx!$A$3:$A$113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dx!$K$3:$K$113</c:f>
              <c:numCache>
                <c:formatCode>0</c:formatCode>
                <c:ptCount val="111"/>
                <c:pt idx="0">
                  <c:v>198.18879999999999</c:v>
                </c:pt>
                <c:pt idx="1">
                  <c:v>20.593399999999999</c:v>
                </c:pt>
                <c:pt idx="2">
                  <c:v>8.1463269999999994</c:v>
                </c:pt>
                <c:pt idx="3">
                  <c:v>6.3350920000000004</c:v>
                </c:pt>
                <c:pt idx="4">
                  <c:v>5.7936069999999997</c:v>
                </c:pt>
                <c:pt idx="5">
                  <c:v>5.7155860000000001</c:v>
                </c:pt>
                <c:pt idx="6">
                  <c:v>5.7927239999999998</c:v>
                </c:pt>
                <c:pt idx="7">
                  <c:v>5.7044569999999997</c:v>
                </c:pt>
                <c:pt idx="8">
                  <c:v>5.6769160000000003</c:v>
                </c:pt>
                <c:pt idx="9">
                  <c:v>5.7905550000000003</c:v>
                </c:pt>
                <c:pt idx="10">
                  <c:v>5.9552110000000003</c:v>
                </c:pt>
                <c:pt idx="11">
                  <c:v>6.2577400000000001</c:v>
                </c:pt>
                <c:pt idx="12">
                  <c:v>6.7814040000000002</c:v>
                </c:pt>
                <c:pt idx="13">
                  <c:v>7.6347699999999996</c:v>
                </c:pt>
                <c:pt idx="14">
                  <c:v>9.2504559999999998</c:v>
                </c:pt>
                <c:pt idx="15">
                  <c:v>12.46237</c:v>
                </c:pt>
                <c:pt idx="16">
                  <c:v>18.458469999999998</c:v>
                </c:pt>
                <c:pt idx="17">
                  <c:v>27.624220000000001</c:v>
                </c:pt>
                <c:pt idx="18">
                  <c:v>37.826770000000003</c:v>
                </c:pt>
                <c:pt idx="19">
                  <c:v>44.735709999999997</c:v>
                </c:pt>
                <c:pt idx="20">
                  <c:v>47.711440000000003</c:v>
                </c:pt>
                <c:pt idx="21">
                  <c:v>48.448210000000003</c:v>
                </c:pt>
                <c:pt idx="22">
                  <c:v>48.643149999999999</c:v>
                </c:pt>
                <c:pt idx="23">
                  <c:v>48.843649999999997</c:v>
                </c:pt>
                <c:pt idx="24">
                  <c:v>49.459429999999998</c:v>
                </c:pt>
                <c:pt idx="25">
                  <c:v>50.702820000000003</c:v>
                </c:pt>
                <c:pt idx="26">
                  <c:v>52.302149999999997</c:v>
                </c:pt>
                <c:pt idx="27">
                  <c:v>53.73442</c:v>
                </c:pt>
                <c:pt idx="28">
                  <c:v>54.780090000000001</c:v>
                </c:pt>
                <c:pt idx="29">
                  <c:v>56.004449999999999</c:v>
                </c:pt>
                <c:pt idx="30">
                  <c:v>57.943809999999999</c:v>
                </c:pt>
                <c:pt idx="31">
                  <c:v>60.79618</c:v>
                </c:pt>
                <c:pt idx="32">
                  <c:v>64.304079999999999</c:v>
                </c:pt>
                <c:pt idx="33">
                  <c:v>68.00806</c:v>
                </c:pt>
                <c:pt idx="34">
                  <c:v>71.630650000000003</c:v>
                </c:pt>
                <c:pt idx="35">
                  <c:v>75.451099999999997</c:v>
                </c:pt>
                <c:pt idx="36">
                  <c:v>79.733680000000007</c:v>
                </c:pt>
                <c:pt idx="37">
                  <c:v>84.820779999999999</c:v>
                </c:pt>
                <c:pt idx="38">
                  <c:v>91.327150000000003</c:v>
                </c:pt>
                <c:pt idx="39">
                  <c:v>99.984499999999997</c:v>
                </c:pt>
                <c:pt idx="40">
                  <c:v>111.1328</c:v>
                </c:pt>
                <c:pt idx="41">
                  <c:v>124.41200000000001</c:v>
                </c:pt>
                <c:pt idx="42">
                  <c:v>139.17259999999999</c:v>
                </c:pt>
                <c:pt idx="43">
                  <c:v>155.08670000000001</c:v>
                </c:pt>
                <c:pt idx="44">
                  <c:v>172.66309999999999</c:v>
                </c:pt>
                <c:pt idx="45">
                  <c:v>192.64709999999999</c:v>
                </c:pt>
                <c:pt idx="46">
                  <c:v>215.43989999999999</c:v>
                </c:pt>
                <c:pt idx="47">
                  <c:v>240.75</c:v>
                </c:pt>
                <c:pt idx="48">
                  <c:v>267.92880000000002</c:v>
                </c:pt>
                <c:pt idx="49">
                  <c:v>296.67090000000002</c:v>
                </c:pt>
                <c:pt idx="50">
                  <c:v>327.47050000000002</c:v>
                </c:pt>
                <c:pt idx="51">
                  <c:v>361.01609999999999</c:v>
                </c:pt>
                <c:pt idx="52">
                  <c:v>398.12920000000003</c:v>
                </c:pt>
                <c:pt idx="53">
                  <c:v>439.79180000000002</c:v>
                </c:pt>
                <c:pt idx="54">
                  <c:v>487.15530000000001</c:v>
                </c:pt>
                <c:pt idx="55">
                  <c:v>540.82320000000004</c:v>
                </c:pt>
                <c:pt idx="56">
                  <c:v>600.42790000000002</c:v>
                </c:pt>
                <c:pt idx="57">
                  <c:v>665.09640000000002</c:v>
                </c:pt>
                <c:pt idx="58">
                  <c:v>734.56799999999998</c:v>
                </c:pt>
                <c:pt idx="59">
                  <c:v>809.71659999999997</c:v>
                </c:pt>
                <c:pt idx="60">
                  <c:v>891.57150000000001</c:v>
                </c:pt>
                <c:pt idx="61">
                  <c:v>979.12570000000005</c:v>
                </c:pt>
                <c:pt idx="62">
                  <c:v>1068.6489999999999</c:v>
                </c:pt>
                <c:pt idx="63">
                  <c:v>1155.288</c:v>
                </c:pt>
                <c:pt idx="64">
                  <c:v>1238.0820000000001</c:v>
                </c:pt>
                <c:pt idx="65">
                  <c:v>1320.9069999999999</c:v>
                </c:pt>
                <c:pt idx="66">
                  <c:v>1408.587</c:v>
                </c:pt>
                <c:pt idx="67">
                  <c:v>1502.316</c:v>
                </c:pt>
                <c:pt idx="68">
                  <c:v>1599.163</c:v>
                </c:pt>
                <c:pt idx="69">
                  <c:v>1695.357</c:v>
                </c:pt>
                <c:pt idx="70">
                  <c:v>1790.2439999999999</c:v>
                </c:pt>
                <c:pt idx="71">
                  <c:v>1884.9659999999999</c:v>
                </c:pt>
                <c:pt idx="72">
                  <c:v>1982.22</c:v>
                </c:pt>
                <c:pt idx="73">
                  <c:v>2085.6959999999999</c:v>
                </c:pt>
                <c:pt idx="74">
                  <c:v>2199.9960000000001</c:v>
                </c:pt>
                <c:pt idx="75">
                  <c:v>2330.3580000000002</c:v>
                </c:pt>
                <c:pt idx="76">
                  <c:v>2475.3220000000001</c:v>
                </c:pt>
                <c:pt idx="77">
                  <c:v>2629.0450000000001</c:v>
                </c:pt>
                <c:pt idx="78">
                  <c:v>2787.2840000000001</c:v>
                </c:pt>
                <c:pt idx="79">
                  <c:v>2951.6039999999998</c:v>
                </c:pt>
                <c:pt idx="80">
                  <c:v>3122.0070000000001</c:v>
                </c:pt>
                <c:pt idx="81">
                  <c:v>3292.8069999999998</c:v>
                </c:pt>
                <c:pt idx="82">
                  <c:v>3456.6469999999999</c:v>
                </c:pt>
                <c:pt idx="83">
                  <c:v>3601.0230000000001</c:v>
                </c:pt>
                <c:pt idx="84">
                  <c:v>3717.123</c:v>
                </c:pt>
                <c:pt idx="85">
                  <c:v>3794.8319999999999</c:v>
                </c:pt>
                <c:pt idx="86">
                  <c:v>3824.13</c:v>
                </c:pt>
                <c:pt idx="87">
                  <c:v>3796.5390000000002</c:v>
                </c:pt>
                <c:pt idx="88">
                  <c:v>3704.2689999999998</c:v>
                </c:pt>
                <c:pt idx="89">
                  <c:v>3544.5030000000002</c:v>
                </c:pt>
                <c:pt idx="90">
                  <c:v>3317.9349999999999</c:v>
                </c:pt>
                <c:pt idx="91">
                  <c:v>3031.913</c:v>
                </c:pt>
                <c:pt idx="92">
                  <c:v>2699.1089999999999</c:v>
                </c:pt>
                <c:pt idx="93">
                  <c:v>2336.17</c:v>
                </c:pt>
                <c:pt idx="94">
                  <c:v>1962.116</c:v>
                </c:pt>
                <c:pt idx="95">
                  <c:v>1596.152</c:v>
                </c:pt>
                <c:pt idx="96">
                  <c:v>1254.944</c:v>
                </c:pt>
                <c:pt idx="97">
                  <c:v>951.60990000000004</c:v>
                </c:pt>
                <c:pt idx="98">
                  <c:v>694.65250000000003</c:v>
                </c:pt>
                <c:pt idx="99">
                  <c:v>487.49979999999999</c:v>
                </c:pt>
                <c:pt idx="100">
                  <c:v>328.63409999999999</c:v>
                </c:pt>
                <c:pt idx="101">
                  <c:v>212.70519999999999</c:v>
                </c:pt>
                <c:pt idx="102">
                  <c:v>132.1747</c:v>
                </c:pt>
                <c:pt idx="103">
                  <c:v>78.882090000000005</c:v>
                </c:pt>
                <c:pt idx="104">
                  <c:v>45.233690000000003</c:v>
                </c:pt>
                <c:pt idx="105">
                  <c:v>24.938400000000001</c:v>
                </c:pt>
                <c:pt idx="106">
                  <c:v>13.230790000000001</c:v>
                </c:pt>
                <c:pt idx="107">
                  <c:v>6.7624300000000002</c:v>
                </c:pt>
                <c:pt idx="108">
                  <c:v>3.3342230000000002</c:v>
                </c:pt>
                <c:pt idx="109">
                  <c:v>1.5881890000000001</c:v>
                </c:pt>
                <c:pt idx="110">
                  <c:v>1.3012760000000001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82-4CFC-82FC-5BD451017DF6}"/>
            </c:ext>
          </c:extLst>
        </c:ser>
        <c:ser>
          <c:idx val="3"/>
          <c:order val="3"/>
          <c:tx>
            <c:strRef>
              <c:f>dx!$N$1</c:f>
              <c:strCache>
                <c:ptCount val="1"/>
                <c:pt idx="0">
                  <c:v>2050, muži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dx!$A$3:$A$113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dx!$O$3:$O$113</c:f>
              <c:numCache>
                <c:formatCode>0</c:formatCode>
                <c:ptCount val="111"/>
                <c:pt idx="0">
                  <c:v>118.05249999999999</c:v>
                </c:pt>
                <c:pt idx="1">
                  <c:v>11.62743</c:v>
                </c:pt>
                <c:pt idx="2">
                  <c:v>4.4913340000000002</c:v>
                </c:pt>
                <c:pt idx="3">
                  <c:v>3.4337749999999998</c:v>
                </c:pt>
                <c:pt idx="4">
                  <c:v>3.1037569999999999</c:v>
                </c:pt>
                <c:pt idx="5">
                  <c:v>3.0442830000000001</c:v>
                </c:pt>
                <c:pt idx="6">
                  <c:v>3.0851380000000002</c:v>
                </c:pt>
                <c:pt idx="7">
                  <c:v>3.0525419999999999</c:v>
                </c:pt>
                <c:pt idx="8">
                  <c:v>3.064648</c:v>
                </c:pt>
                <c:pt idx="9">
                  <c:v>3.1624750000000001</c:v>
                </c:pt>
                <c:pt idx="10">
                  <c:v>3.2981720000000001</c:v>
                </c:pt>
                <c:pt idx="11">
                  <c:v>3.5212310000000002</c:v>
                </c:pt>
                <c:pt idx="12">
                  <c:v>3.8791609999999999</c:v>
                </c:pt>
                <c:pt idx="13">
                  <c:v>4.4337790000000004</c:v>
                </c:pt>
                <c:pt idx="14">
                  <c:v>5.4438880000000003</c:v>
                </c:pt>
                <c:pt idx="15">
                  <c:v>7.4218130000000002</c:v>
                </c:pt>
                <c:pt idx="16">
                  <c:v>11.116199999999999</c:v>
                </c:pt>
                <c:pt idx="17">
                  <c:v>16.812609999999999</c:v>
                </c:pt>
                <c:pt idx="18">
                  <c:v>23.25553</c:v>
                </c:pt>
                <c:pt idx="19">
                  <c:v>27.77843</c:v>
                </c:pt>
                <c:pt idx="20">
                  <c:v>29.920190000000002</c:v>
                </c:pt>
                <c:pt idx="21">
                  <c:v>30.677440000000001</c:v>
                </c:pt>
                <c:pt idx="22">
                  <c:v>31.089600000000001</c:v>
                </c:pt>
                <c:pt idx="23">
                  <c:v>31.48638</c:v>
                </c:pt>
                <c:pt idx="24">
                  <c:v>32.137149999999998</c:v>
                </c:pt>
                <c:pt idx="25">
                  <c:v>33.198300000000003</c:v>
                </c:pt>
                <c:pt idx="26">
                  <c:v>34.49879</c:v>
                </c:pt>
                <c:pt idx="27">
                  <c:v>35.693629999999999</c:v>
                </c:pt>
                <c:pt idx="28">
                  <c:v>36.608550000000001</c:v>
                </c:pt>
                <c:pt idx="29">
                  <c:v>37.606850000000001</c:v>
                </c:pt>
                <c:pt idx="30">
                  <c:v>39.06118</c:v>
                </c:pt>
                <c:pt idx="31">
                  <c:v>41.117550000000001</c:v>
                </c:pt>
                <c:pt idx="32">
                  <c:v>43.61504</c:v>
                </c:pt>
                <c:pt idx="33">
                  <c:v>46.25253</c:v>
                </c:pt>
                <c:pt idx="34">
                  <c:v>48.855989999999998</c:v>
                </c:pt>
                <c:pt idx="35">
                  <c:v>51.650370000000002</c:v>
                </c:pt>
                <c:pt idx="36">
                  <c:v>54.832000000000001</c:v>
                </c:pt>
                <c:pt idx="37">
                  <c:v>58.630310000000001</c:v>
                </c:pt>
                <c:pt idx="38">
                  <c:v>63.469160000000002</c:v>
                </c:pt>
                <c:pt idx="39">
                  <c:v>69.872119999999995</c:v>
                </c:pt>
                <c:pt idx="40">
                  <c:v>78.082729999999998</c:v>
                </c:pt>
                <c:pt idx="41">
                  <c:v>87.840209999999999</c:v>
                </c:pt>
                <c:pt idx="42">
                  <c:v>98.679029999999997</c:v>
                </c:pt>
                <c:pt idx="43">
                  <c:v>110.3672</c:v>
                </c:pt>
                <c:pt idx="44">
                  <c:v>123.2779</c:v>
                </c:pt>
                <c:pt idx="45">
                  <c:v>137.9633</c:v>
                </c:pt>
                <c:pt idx="46">
                  <c:v>154.72900000000001</c:v>
                </c:pt>
                <c:pt idx="47">
                  <c:v>173.44300000000001</c:v>
                </c:pt>
                <c:pt idx="48">
                  <c:v>193.6936</c:v>
                </c:pt>
                <c:pt idx="49">
                  <c:v>215.25960000000001</c:v>
                </c:pt>
                <c:pt idx="50">
                  <c:v>238.4736</c:v>
                </c:pt>
                <c:pt idx="51">
                  <c:v>263.79050000000001</c:v>
                </c:pt>
                <c:pt idx="52">
                  <c:v>291.72390000000001</c:v>
                </c:pt>
                <c:pt idx="53">
                  <c:v>322.89879999999999</c:v>
                </c:pt>
                <c:pt idx="54">
                  <c:v>358.06209999999999</c:v>
                </c:pt>
                <c:pt idx="55">
                  <c:v>397.60270000000003</c:v>
                </c:pt>
                <c:pt idx="56">
                  <c:v>441.18150000000003</c:v>
                </c:pt>
                <c:pt idx="57">
                  <c:v>488.05849999999998</c:v>
                </c:pt>
                <c:pt idx="58">
                  <c:v>537.95510000000002</c:v>
                </c:pt>
                <c:pt idx="59">
                  <c:v>591.45619999999997</c:v>
                </c:pt>
                <c:pt idx="60">
                  <c:v>649.21259999999995</c:v>
                </c:pt>
                <c:pt idx="61">
                  <c:v>710.38490000000002</c:v>
                </c:pt>
                <c:pt idx="62">
                  <c:v>772.33690000000001</c:v>
                </c:pt>
                <c:pt idx="63">
                  <c:v>831.81910000000005</c:v>
                </c:pt>
                <c:pt idx="64">
                  <c:v>888.59760000000006</c:v>
                </c:pt>
                <c:pt idx="65">
                  <c:v>945.93939999999998</c:v>
                </c:pt>
                <c:pt idx="66">
                  <c:v>1007.595</c:v>
                </c:pt>
                <c:pt idx="67">
                  <c:v>1074.8320000000001</c:v>
                </c:pt>
                <c:pt idx="68">
                  <c:v>1146.133</c:v>
                </c:pt>
                <c:pt idx="69">
                  <c:v>1219.223</c:v>
                </c:pt>
                <c:pt idx="70">
                  <c:v>1294.0160000000001</c:v>
                </c:pt>
                <c:pt idx="71">
                  <c:v>1371.6890000000001</c:v>
                </c:pt>
                <c:pt idx="72">
                  <c:v>1454.8779999999999</c:v>
                </c:pt>
                <c:pt idx="73">
                  <c:v>1547.21</c:v>
                </c:pt>
                <c:pt idx="74">
                  <c:v>1653.046</c:v>
                </c:pt>
                <c:pt idx="75">
                  <c:v>1777.683</c:v>
                </c:pt>
                <c:pt idx="76">
                  <c:v>1921.885</c:v>
                </c:pt>
                <c:pt idx="77">
                  <c:v>2083.1550000000002</c:v>
                </c:pt>
                <c:pt idx="78">
                  <c:v>2260.1550000000002</c:v>
                </c:pt>
                <c:pt idx="79">
                  <c:v>2456.027</c:v>
                </c:pt>
                <c:pt idx="80">
                  <c:v>2673.2280000000001</c:v>
                </c:pt>
                <c:pt idx="81">
                  <c:v>2909.6179999999999</c:v>
                </c:pt>
                <c:pt idx="82">
                  <c:v>3160.7730000000001</c:v>
                </c:pt>
                <c:pt idx="83">
                  <c:v>3416.23</c:v>
                </c:pt>
                <c:pt idx="84">
                  <c:v>3667.0520000000001</c:v>
                </c:pt>
                <c:pt idx="85">
                  <c:v>3901.3409999999999</c:v>
                </c:pt>
                <c:pt idx="86">
                  <c:v>4105.0290000000005</c:v>
                </c:pt>
                <c:pt idx="87">
                  <c:v>4262.1540000000005</c:v>
                </c:pt>
                <c:pt idx="88">
                  <c:v>4353.8530000000001</c:v>
                </c:pt>
                <c:pt idx="89">
                  <c:v>4364.8389999999999</c:v>
                </c:pt>
                <c:pt idx="90">
                  <c:v>4282.7610000000004</c:v>
                </c:pt>
                <c:pt idx="91">
                  <c:v>4104.5389999999998</c:v>
                </c:pt>
                <c:pt idx="92">
                  <c:v>3835.5279999999998</c:v>
                </c:pt>
                <c:pt idx="93">
                  <c:v>3488.5259999999998</c:v>
                </c:pt>
                <c:pt idx="94">
                  <c:v>3083.0810000000001</c:v>
                </c:pt>
                <c:pt idx="95">
                  <c:v>2643.3220000000001</c:v>
                </c:pt>
                <c:pt idx="96">
                  <c:v>2192.84</c:v>
                </c:pt>
                <c:pt idx="97">
                  <c:v>1755.107</c:v>
                </c:pt>
                <c:pt idx="98">
                  <c:v>1351.6420000000001</c:v>
                </c:pt>
                <c:pt idx="99">
                  <c:v>999.74580000000003</c:v>
                </c:pt>
                <c:pt idx="100">
                  <c:v>709.41780000000006</c:v>
                </c:pt>
                <c:pt idx="101">
                  <c:v>482.60270000000003</c:v>
                </c:pt>
                <c:pt idx="102">
                  <c:v>314.67669999999998</c:v>
                </c:pt>
                <c:pt idx="103">
                  <c:v>196.72329999999999</c:v>
                </c:pt>
                <c:pt idx="104">
                  <c:v>117.9121</c:v>
                </c:pt>
                <c:pt idx="105">
                  <c:v>67.754480000000001</c:v>
                </c:pt>
                <c:pt idx="106">
                  <c:v>37.330350000000003</c:v>
                </c:pt>
                <c:pt idx="107">
                  <c:v>19.728149999999999</c:v>
                </c:pt>
                <c:pt idx="108">
                  <c:v>10.00554</c:v>
                </c:pt>
                <c:pt idx="109">
                  <c:v>4.873189</c:v>
                </c:pt>
                <c:pt idx="110">
                  <c:v>4.0598850000000004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82-4CFC-82FC-5BD451017DF6}"/>
            </c:ext>
          </c:extLst>
        </c:ser>
        <c:ser>
          <c:idx val="4"/>
          <c:order val="4"/>
          <c:tx>
            <c:strRef>
              <c:f>dx!$R$1</c:f>
              <c:strCache>
                <c:ptCount val="1"/>
                <c:pt idx="0">
                  <c:v>2100, muži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dx!$A$3:$A$113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dx!$S$3:$S$113</c:f>
              <c:numCache>
                <c:formatCode>0</c:formatCode>
                <c:ptCount val="111"/>
                <c:pt idx="0">
                  <c:v>61.822380000000003</c:v>
                </c:pt>
                <c:pt idx="1">
                  <c:v>5.0652429999999997</c:v>
                </c:pt>
                <c:pt idx="2">
                  <c:v>1.8853789999999999</c:v>
                </c:pt>
                <c:pt idx="3">
                  <c:v>1.4026190000000001</c:v>
                </c:pt>
                <c:pt idx="4">
                  <c:v>1.243179</c:v>
                </c:pt>
                <c:pt idx="5">
                  <c:v>1.205981</c:v>
                </c:pt>
                <c:pt idx="6">
                  <c:v>1.218923</c:v>
                </c:pt>
                <c:pt idx="7">
                  <c:v>1.2114130000000001</c:v>
                </c:pt>
                <c:pt idx="8">
                  <c:v>1.2290399999999999</c:v>
                </c:pt>
                <c:pt idx="9">
                  <c:v>1.2870569999999999</c:v>
                </c:pt>
                <c:pt idx="10">
                  <c:v>1.367078</c:v>
                </c:pt>
                <c:pt idx="11">
                  <c:v>1.490883</c:v>
                </c:pt>
                <c:pt idx="12">
                  <c:v>1.6792530000000001</c:v>
                </c:pt>
                <c:pt idx="13">
                  <c:v>1.9585999999999999</c:v>
                </c:pt>
                <c:pt idx="14">
                  <c:v>2.4474469999999999</c:v>
                </c:pt>
                <c:pt idx="15">
                  <c:v>3.3889079999999998</c:v>
                </c:pt>
                <c:pt idx="16">
                  <c:v>5.1499139999999999</c:v>
                </c:pt>
                <c:pt idx="17">
                  <c:v>7.8955700000000002</c:v>
                </c:pt>
                <c:pt idx="18">
                  <c:v>11.063280000000001</c:v>
                </c:pt>
                <c:pt idx="19">
                  <c:v>13.38457</c:v>
                </c:pt>
                <c:pt idx="20">
                  <c:v>14.60031</c:v>
                </c:pt>
                <c:pt idx="21">
                  <c:v>15.156700000000001</c:v>
                </c:pt>
                <c:pt idx="22">
                  <c:v>15.54481</c:v>
                </c:pt>
                <c:pt idx="23">
                  <c:v>15.91432</c:v>
                </c:pt>
                <c:pt idx="24">
                  <c:v>16.40428</c:v>
                </c:pt>
                <c:pt idx="25">
                  <c:v>17.107430000000001</c:v>
                </c:pt>
                <c:pt idx="26">
                  <c:v>17.93965</c:v>
                </c:pt>
                <c:pt idx="27">
                  <c:v>18.720949999999998</c:v>
                </c:pt>
                <c:pt idx="28">
                  <c:v>19.336590000000001</c:v>
                </c:pt>
                <c:pt idx="29">
                  <c:v>19.965669999999999</c:v>
                </c:pt>
                <c:pt idx="30">
                  <c:v>20.81446</c:v>
                </c:pt>
                <c:pt idx="31">
                  <c:v>21.968509999999998</c:v>
                </c:pt>
                <c:pt idx="32">
                  <c:v>23.350370000000002</c:v>
                </c:pt>
                <c:pt idx="33">
                  <c:v>24.806159999999998</c:v>
                </c:pt>
                <c:pt idx="34">
                  <c:v>26.25488</c:v>
                </c:pt>
                <c:pt idx="35">
                  <c:v>27.8477</c:v>
                </c:pt>
                <c:pt idx="36">
                  <c:v>29.704249999999998</c:v>
                </c:pt>
                <c:pt idx="37">
                  <c:v>31.943200000000001</c:v>
                </c:pt>
                <c:pt idx="38">
                  <c:v>34.792670000000001</c:v>
                </c:pt>
                <c:pt idx="39">
                  <c:v>38.54909</c:v>
                </c:pt>
                <c:pt idx="40">
                  <c:v>43.345759999999999</c:v>
                </c:pt>
                <c:pt idx="41">
                  <c:v>49.023099999999999</c:v>
                </c:pt>
                <c:pt idx="42">
                  <c:v>55.307459999999999</c:v>
                </c:pt>
                <c:pt idx="43">
                  <c:v>62.063099999999999</c:v>
                </c:pt>
                <c:pt idx="44">
                  <c:v>69.504249999999999</c:v>
                </c:pt>
                <c:pt idx="45">
                  <c:v>77.952870000000004</c:v>
                </c:pt>
                <c:pt idx="46">
                  <c:v>87.588059999999999</c:v>
                </c:pt>
                <c:pt idx="47">
                  <c:v>98.398380000000003</c:v>
                </c:pt>
                <c:pt idx="48">
                  <c:v>110.19459999999999</c:v>
                </c:pt>
                <c:pt idx="49">
                  <c:v>122.84350000000001</c:v>
                </c:pt>
                <c:pt idx="50">
                  <c:v>136.5016</c:v>
                </c:pt>
                <c:pt idx="51">
                  <c:v>151.37049999999999</c:v>
                </c:pt>
                <c:pt idx="52">
                  <c:v>167.64</c:v>
                </c:pt>
                <c:pt idx="53">
                  <c:v>185.54750000000001</c:v>
                </c:pt>
                <c:pt idx="54">
                  <c:v>205.38849999999999</c:v>
                </c:pt>
                <c:pt idx="55">
                  <c:v>227.28870000000001</c:v>
                </c:pt>
                <c:pt idx="56">
                  <c:v>250.9392</c:v>
                </c:pt>
                <c:pt idx="57">
                  <c:v>275.774</c:v>
                </c:pt>
                <c:pt idx="58">
                  <c:v>301.50439999999998</c:v>
                </c:pt>
                <c:pt idx="59">
                  <c:v>328.35590000000002</c:v>
                </c:pt>
                <c:pt idx="60">
                  <c:v>356.53199999999998</c:v>
                </c:pt>
                <c:pt idx="61">
                  <c:v>385.40230000000003</c:v>
                </c:pt>
                <c:pt idx="62">
                  <c:v>413.55149999999998</c:v>
                </c:pt>
                <c:pt idx="63">
                  <c:v>439.46010000000001</c:v>
                </c:pt>
                <c:pt idx="64">
                  <c:v>463.4366</c:v>
                </c:pt>
                <c:pt idx="65">
                  <c:v>487.61590000000001</c:v>
                </c:pt>
                <c:pt idx="66">
                  <c:v>514.12450000000001</c:v>
                </c:pt>
                <c:pt idx="67">
                  <c:v>543.8682</c:v>
                </c:pt>
                <c:pt idx="68">
                  <c:v>576.48180000000002</c:v>
                </c:pt>
                <c:pt idx="69">
                  <c:v>611.12009999999998</c:v>
                </c:pt>
                <c:pt idx="70">
                  <c:v>648.03359999999998</c:v>
                </c:pt>
                <c:pt idx="71">
                  <c:v>688.10130000000004</c:v>
                </c:pt>
                <c:pt idx="72">
                  <c:v>733.24429999999995</c:v>
                </c:pt>
                <c:pt idx="73">
                  <c:v>786.13409999999999</c:v>
                </c:pt>
                <c:pt idx="74">
                  <c:v>849.85799999999995</c:v>
                </c:pt>
                <c:pt idx="75">
                  <c:v>928.4221</c:v>
                </c:pt>
                <c:pt idx="76">
                  <c:v>1024.1130000000001</c:v>
                </c:pt>
                <c:pt idx="77">
                  <c:v>1137.944</c:v>
                </c:pt>
                <c:pt idx="78">
                  <c:v>1271.971</c:v>
                </c:pt>
                <c:pt idx="79">
                  <c:v>1431.08</c:v>
                </c:pt>
                <c:pt idx="80">
                  <c:v>1621.027</c:v>
                </c:pt>
                <c:pt idx="81">
                  <c:v>1846.076</c:v>
                </c:pt>
                <c:pt idx="82">
                  <c:v>2109.4639999999999</c:v>
                </c:pt>
                <c:pt idx="83">
                  <c:v>2410.355</c:v>
                </c:pt>
                <c:pt idx="84">
                  <c:v>2748.18</c:v>
                </c:pt>
                <c:pt idx="85">
                  <c:v>3119.4470000000001</c:v>
                </c:pt>
                <c:pt idx="86">
                  <c:v>3517.1729999999998</c:v>
                </c:pt>
                <c:pt idx="87">
                  <c:v>3927.8710000000001</c:v>
                </c:pt>
                <c:pt idx="88">
                  <c:v>4327.9960000000001</c:v>
                </c:pt>
                <c:pt idx="89">
                  <c:v>4690.3590000000004</c:v>
                </c:pt>
                <c:pt idx="90">
                  <c:v>4983.25</c:v>
                </c:pt>
                <c:pt idx="91">
                  <c:v>5181.3670000000002</c:v>
                </c:pt>
                <c:pt idx="92">
                  <c:v>5266.3580000000002</c:v>
                </c:pt>
                <c:pt idx="93">
                  <c:v>5226.7179999999998</c:v>
                </c:pt>
                <c:pt idx="94">
                  <c:v>5060.5259999999998</c:v>
                </c:pt>
                <c:pt idx="95">
                  <c:v>4775.91</c:v>
                </c:pt>
                <c:pt idx="96">
                  <c:v>4379.098</c:v>
                </c:pt>
                <c:pt idx="97">
                  <c:v>3884.2550000000001</c:v>
                </c:pt>
                <c:pt idx="98">
                  <c:v>3318.1819999999998</c:v>
                </c:pt>
                <c:pt idx="99">
                  <c:v>2722.1379999999999</c:v>
                </c:pt>
                <c:pt idx="100">
                  <c:v>2140.8440000000001</c:v>
                </c:pt>
                <c:pt idx="101">
                  <c:v>1612.0060000000001</c:v>
                </c:pt>
                <c:pt idx="102">
                  <c:v>1161.4670000000001</c:v>
                </c:pt>
                <c:pt idx="103">
                  <c:v>800.91039999999998</c:v>
                </c:pt>
                <c:pt idx="104">
                  <c:v>528.02909999999997</c:v>
                </c:pt>
                <c:pt idx="105">
                  <c:v>332.2722</c:v>
                </c:pt>
                <c:pt idx="106">
                  <c:v>199.2415</c:v>
                </c:pt>
                <c:pt idx="107">
                  <c:v>113.6602</c:v>
                </c:pt>
                <c:pt idx="108">
                  <c:v>61.582929999999998</c:v>
                </c:pt>
                <c:pt idx="109">
                  <c:v>31.635929999999998</c:v>
                </c:pt>
                <c:pt idx="110">
                  <c:v>27.456379999999999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882-4CFC-82FC-5BD451017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36064"/>
        <c:axId val="41787776"/>
      </c:lineChart>
      <c:catAx>
        <c:axId val="41736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b="0">
                    <a:latin typeface="Arial" panose="020B0604020202020204" pitchFamily="34" charset="0"/>
                    <a:cs typeface="Arial" panose="020B0604020202020204" pitchFamily="34" charset="0"/>
                  </a:rPr>
                  <a:t>Věk mužů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4178777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1787776"/>
        <c:scaling>
          <c:orientation val="minMax"/>
          <c:max val="7000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cs-CZ" b="0">
                    <a:latin typeface="Arial" panose="020B0604020202020204" pitchFamily="34" charset="0"/>
                    <a:cs typeface="Arial" panose="020B0604020202020204" pitchFamily="34" charset="0"/>
                  </a:rPr>
                  <a:t>Tabulkový p</a:t>
                </a:r>
                <a:r>
                  <a:rPr lang="en-US" b="0">
                    <a:latin typeface="Arial" panose="020B0604020202020204" pitchFamily="34" charset="0"/>
                    <a:cs typeface="Arial" panose="020B0604020202020204" pitchFamily="34" charset="0"/>
                  </a:rPr>
                  <a:t>očet </a:t>
                </a:r>
                <a:r>
                  <a:rPr lang="cs-CZ" b="0">
                    <a:latin typeface="Arial" panose="020B0604020202020204" pitchFamily="34" charset="0"/>
                    <a:cs typeface="Arial" panose="020B0604020202020204" pitchFamily="34" charset="0"/>
                  </a:rPr>
                  <a:t>zemřelých</a:t>
                </a:r>
                <a:endParaRPr lang="en-US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1840740740740737E-3"/>
              <c:y val="0.194093827160493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cmpd="sng"/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4173606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3.9184067906166103E-2"/>
                <c:y val="1.1026315789473686E-2"/>
              </c:manualLayout>
            </c:layout>
            <c:txPr>
              <a:bodyPr/>
              <a:lstStyle/>
              <a:p>
                <a:pPr>
                  <a:defRPr sz="1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</c:dispUnitsLbl>
        </c:dispUnits>
      </c:valAx>
    </c:plotArea>
    <c:legend>
      <c:legendPos val="r"/>
      <c:layout>
        <c:manualLayout>
          <c:xMode val="edge"/>
          <c:yMode val="edge"/>
          <c:x val="0.17815448908780421"/>
          <c:y val="7.1771913580246913E-2"/>
          <c:w val="0.27723771744660697"/>
          <c:h val="0.4150076484648933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074074074074"/>
          <c:y val="5.3318672839506163E-2"/>
          <c:w val="0.78671685185185181"/>
          <c:h val="0.77492978395061718"/>
        </c:manualLayout>
      </c:layout>
      <c:lineChart>
        <c:grouping val="standard"/>
        <c:varyColors val="0"/>
        <c:ser>
          <c:idx val="0"/>
          <c:order val="0"/>
          <c:tx>
            <c:strRef>
              <c:f>dx!$D$1</c:f>
              <c:strCache>
                <c:ptCount val="1"/>
                <c:pt idx="0">
                  <c:v>2001, ženy</c:v>
                </c:pt>
              </c:strCache>
            </c:strRef>
          </c:tx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numRef>
              <c:f>dx!$A$3:$A$113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dx!$E$3:$E$113</c:f>
              <c:numCache>
                <c:formatCode>0</c:formatCode>
                <c:ptCount val="111"/>
                <c:pt idx="0">
                  <c:v>339.388824935</c:v>
                </c:pt>
                <c:pt idx="1">
                  <c:v>38.6812774283</c:v>
                </c:pt>
                <c:pt idx="2">
                  <c:v>18.845127548699999</c:v>
                </c:pt>
                <c:pt idx="3">
                  <c:v>17.903342417699999</c:v>
                </c:pt>
                <c:pt idx="4">
                  <c:v>18.236780116599999</c:v>
                </c:pt>
                <c:pt idx="5">
                  <c:v>17.711847856399999</c:v>
                </c:pt>
                <c:pt idx="6">
                  <c:v>15.8133701609</c:v>
                </c:pt>
                <c:pt idx="7">
                  <c:v>12.9452302787</c:v>
                </c:pt>
                <c:pt idx="8">
                  <c:v>10.5692980884</c:v>
                </c:pt>
                <c:pt idx="9">
                  <c:v>9.4889398441000008</c:v>
                </c:pt>
                <c:pt idx="10">
                  <c:v>9.8727337329000004</c:v>
                </c:pt>
                <c:pt idx="11">
                  <c:v>11.2573604418</c:v>
                </c:pt>
                <c:pt idx="12">
                  <c:v>13.093835842300001</c:v>
                </c:pt>
                <c:pt idx="13">
                  <c:v>14.8863771295</c:v>
                </c:pt>
                <c:pt idx="14">
                  <c:v>16.929442120099999</c:v>
                </c:pt>
                <c:pt idx="15">
                  <c:v>19.885485773399999</c:v>
                </c:pt>
                <c:pt idx="16">
                  <c:v>24.243812358</c:v>
                </c:pt>
                <c:pt idx="17">
                  <c:v>29.094095711600001</c:v>
                </c:pt>
                <c:pt idx="18">
                  <c:v>32.359336022299999</c:v>
                </c:pt>
                <c:pt idx="19">
                  <c:v>32.602166082899998</c:v>
                </c:pt>
                <c:pt idx="20">
                  <c:v>31.3520873734</c:v>
                </c:pt>
                <c:pt idx="21">
                  <c:v>30.590464439600002</c:v>
                </c:pt>
                <c:pt idx="22">
                  <c:v>31.275763144199999</c:v>
                </c:pt>
                <c:pt idx="23">
                  <c:v>32.7583976803</c:v>
                </c:pt>
                <c:pt idx="24">
                  <c:v>34.160119831599999</c:v>
                </c:pt>
                <c:pt idx="25">
                  <c:v>34.928109460000002</c:v>
                </c:pt>
                <c:pt idx="26">
                  <c:v>35.322903789500003</c:v>
                </c:pt>
                <c:pt idx="27">
                  <c:v>35.7269595259</c:v>
                </c:pt>
                <c:pt idx="28">
                  <c:v>36.440212338899997</c:v>
                </c:pt>
                <c:pt idx="29">
                  <c:v>37.608493379999999</c:v>
                </c:pt>
                <c:pt idx="30">
                  <c:v>39.387565572699998</c:v>
                </c:pt>
                <c:pt idx="31">
                  <c:v>41.842658350900003</c:v>
                </c:pt>
                <c:pt idx="32">
                  <c:v>44.832738149599997</c:v>
                </c:pt>
                <c:pt idx="33">
                  <c:v>48.156321130899997</c:v>
                </c:pt>
                <c:pt idx="34">
                  <c:v>51.8278677526</c:v>
                </c:pt>
                <c:pt idx="35">
                  <c:v>56.329434258299997</c:v>
                </c:pt>
                <c:pt idx="36">
                  <c:v>62.353132197500003</c:v>
                </c:pt>
                <c:pt idx="37">
                  <c:v>70.718363525100003</c:v>
                </c:pt>
                <c:pt idx="38">
                  <c:v>82.375644705900001</c:v>
                </c:pt>
                <c:pt idx="39">
                  <c:v>98.712264209099999</c:v>
                </c:pt>
                <c:pt idx="40">
                  <c:v>119.4658331606</c:v>
                </c:pt>
                <c:pt idx="41">
                  <c:v>139.51315168720001</c:v>
                </c:pt>
                <c:pt idx="42">
                  <c:v>150.1331370595</c:v>
                </c:pt>
                <c:pt idx="43">
                  <c:v>149.81370920969999</c:v>
                </c:pt>
                <c:pt idx="44">
                  <c:v>149.15874677849999</c:v>
                </c:pt>
                <c:pt idx="45">
                  <c:v>159.82499264800001</c:v>
                </c:pt>
                <c:pt idx="46">
                  <c:v>187.06469506490001</c:v>
                </c:pt>
                <c:pt idx="47">
                  <c:v>225.4995503431</c:v>
                </c:pt>
                <c:pt idx="48">
                  <c:v>263.18318167609999</c:v>
                </c:pt>
                <c:pt idx="49">
                  <c:v>291.00938808299998</c:v>
                </c:pt>
                <c:pt idx="50">
                  <c:v>312.33870006529997</c:v>
                </c:pt>
                <c:pt idx="51">
                  <c:v>334.0436026255</c:v>
                </c:pt>
                <c:pt idx="52">
                  <c:v>360.5079761719</c:v>
                </c:pt>
                <c:pt idx="53">
                  <c:v>391.77130025529999</c:v>
                </c:pt>
                <c:pt idx="54">
                  <c:v>427.4872130549</c:v>
                </c:pt>
                <c:pt idx="55">
                  <c:v>467.45422455559998</c:v>
                </c:pt>
                <c:pt idx="56">
                  <c:v>511.71586594759998</c:v>
                </c:pt>
                <c:pt idx="57">
                  <c:v>560.16153360769999</c:v>
                </c:pt>
                <c:pt idx="58">
                  <c:v>611.12194348310004</c:v>
                </c:pt>
                <c:pt idx="59">
                  <c:v>660.78262829109997</c:v>
                </c:pt>
                <c:pt idx="60">
                  <c:v>704.54553486730003</c:v>
                </c:pt>
                <c:pt idx="61">
                  <c:v>745.12169489869996</c:v>
                </c:pt>
                <c:pt idx="62">
                  <c:v>794.12923346299999</c:v>
                </c:pt>
                <c:pt idx="63">
                  <c:v>865.93911187859999</c:v>
                </c:pt>
                <c:pt idx="64">
                  <c:v>964.8478487722</c:v>
                </c:pt>
                <c:pt idx="65">
                  <c:v>1081.6148572892</c:v>
                </c:pt>
                <c:pt idx="66">
                  <c:v>1201.5974794597</c:v>
                </c:pt>
                <c:pt idx="67">
                  <c:v>1319.0960200822001</c:v>
                </c:pt>
                <c:pt idx="68">
                  <c:v>1441.2248876597</c:v>
                </c:pt>
                <c:pt idx="69">
                  <c:v>1578.214638615</c:v>
                </c:pt>
                <c:pt idx="70">
                  <c:v>1735.2098651362001</c:v>
                </c:pt>
                <c:pt idx="71">
                  <c:v>1911.1963258512001</c:v>
                </c:pt>
                <c:pt idx="72">
                  <c:v>2103.7895345330999</c:v>
                </c:pt>
                <c:pt idx="73">
                  <c:v>2311.8313254660002</c:v>
                </c:pt>
                <c:pt idx="74">
                  <c:v>2532.1412204282001</c:v>
                </c:pt>
                <c:pt idx="75">
                  <c:v>2760.8093412521998</c:v>
                </c:pt>
                <c:pt idx="76">
                  <c:v>2998.2689606480999</c:v>
                </c:pt>
                <c:pt idx="77">
                  <c:v>3245.2762220371001</c:v>
                </c:pt>
                <c:pt idx="78">
                  <c:v>3495.6625015101999</c:v>
                </c:pt>
                <c:pt idx="79">
                  <c:v>3724.8970885972999</c:v>
                </c:pt>
                <c:pt idx="80">
                  <c:v>3909.1572768041001</c:v>
                </c:pt>
                <c:pt idx="81">
                  <c:v>4046.8503557806998</c:v>
                </c:pt>
                <c:pt idx="82">
                  <c:v>4158.7811426609996</c:v>
                </c:pt>
                <c:pt idx="83">
                  <c:v>4227.5087859746</c:v>
                </c:pt>
                <c:pt idx="84">
                  <c:v>4238.8042393941996</c:v>
                </c:pt>
                <c:pt idx="85">
                  <c:v>4186.3022120038004</c:v>
                </c:pt>
                <c:pt idx="86">
                  <c:v>4066.2406316899001</c:v>
                </c:pt>
                <c:pt idx="87">
                  <c:v>3878.2842462477001</c:v>
                </c:pt>
                <c:pt idx="88">
                  <c:v>3626.1463272962001</c:v>
                </c:pt>
                <c:pt idx="89">
                  <c:v>3317.8558777136</c:v>
                </c:pt>
                <c:pt idx="90">
                  <c:v>2965.5388913680999</c:v>
                </c:pt>
                <c:pt idx="91">
                  <c:v>2584.6430745828002</c:v>
                </c:pt>
                <c:pt idx="92">
                  <c:v>2192.6332794415998</c:v>
                </c:pt>
                <c:pt idx="93">
                  <c:v>1807.3027588849</c:v>
                </c:pt>
                <c:pt idx="94">
                  <c:v>1444.9528460112001</c:v>
                </c:pt>
                <c:pt idx="95">
                  <c:v>1118.7545666719</c:v>
                </c:pt>
                <c:pt idx="96">
                  <c:v>837.59139967459998</c:v>
                </c:pt>
                <c:pt idx="97">
                  <c:v>605.58617436669999</c:v>
                </c:pt>
                <c:pt idx="98">
                  <c:v>422.35967596789999</c:v>
                </c:pt>
                <c:pt idx="99">
                  <c:v>283.90096755650001</c:v>
                </c:pt>
                <c:pt idx="100">
                  <c:v>183.8033754283</c:v>
                </c:pt>
                <c:pt idx="101">
                  <c:v>114.5732444763</c:v>
                </c:pt>
                <c:pt idx="102">
                  <c:v>68.757192330799995</c:v>
                </c:pt>
                <c:pt idx="103">
                  <c:v>39.732194824899999</c:v>
                </c:pt>
                <c:pt idx="104">
                  <c:v>22.1187545933</c:v>
                </c:pt>
                <c:pt idx="105">
                  <c:v>11.871098394800001</c:v>
                </c:pt>
                <c:pt idx="106">
                  <c:v>6.1483316366</c:v>
                </c:pt>
                <c:pt idx="107">
                  <c:v>3.0766512043000001</c:v>
                </c:pt>
                <c:pt idx="108">
                  <c:v>1.4895449154</c:v>
                </c:pt>
                <c:pt idx="109">
                  <c:v>0.69879526749999998</c:v>
                </c:pt>
                <c:pt idx="110">
                  <c:v>0.56283591570000002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0C-4CD8-9215-15F4087361E4}"/>
            </c:ext>
          </c:extLst>
        </c:ser>
        <c:ser>
          <c:idx val="1"/>
          <c:order val="1"/>
          <c:tx>
            <c:strRef>
              <c:f>dx!$H$1</c:f>
              <c:strCache>
                <c:ptCount val="1"/>
                <c:pt idx="0">
                  <c:v>2018, ženy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dx!$A$3:$A$113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dx!$I$3:$I$113</c:f>
              <c:numCache>
                <c:formatCode>0</c:formatCode>
                <c:ptCount val="111"/>
                <c:pt idx="0">
                  <c:v>228.64869999999999</c:v>
                </c:pt>
                <c:pt idx="1">
                  <c:v>23.829529999999998</c:v>
                </c:pt>
                <c:pt idx="2">
                  <c:v>9.5855429999999995</c:v>
                </c:pt>
                <c:pt idx="3">
                  <c:v>7.5433380000000003</c:v>
                </c:pt>
                <c:pt idx="4">
                  <c:v>6.9544319999999997</c:v>
                </c:pt>
                <c:pt idx="5">
                  <c:v>6.8872669999999996</c:v>
                </c:pt>
                <c:pt idx="6">
                  <c:v>6.9787480000000004</c:v>
                </c:pt>
                <c:pt idx="7">
                  <c:v>6.8475390000000003</c:v>
                </c:pt>
                <c:pt idx="8">
                  <c:v>6.7702859999999996</c:v>
                </c:pt>
                <c:pt idx="9">
                  <c:v>6.8474250000000003</c:v>
                </c:pt>
                <c:pt idx="10">
                  <c:v>6.9709149999999998</c:v>
                </c:pt>
                <c:pt idx="11">
                  <c:v>7.2411979999999998</c:v>
                </c:pt>
                <c:pt idx="12">
                  <c:v>7.7543749999999996</c:v>
                </c:pt>
                <c:pt idx="13">
                  <c:v>8.6352139999999995</c:v>
                </c:pt>
                <c:pt idx="14">
                  <c:v>10.362259999999999</c:v>
                </c:pt>
                <c:pt idx="15">
                  <c:v>12.953419999999999</c:v>
                </c:pt>
                <c:pt idx="16">
                  <c:v>15.94036</c:v>
                </c:pt>
                <c:pt idx="17">
                  <c:v>17.929849999999998</c:v>
                </c:pt>
                <c:pt idx="18">
                  <c:v>18.922450000000001</c:v>
                </c:pt>
                <c:pt idx="19">
                  <c:v>20.924810000000001</c:v>
                </c:pt>
                <c:pt idx="20">
                  <c:v>21.355910000000002</c:v>
                </c:pt>
                <c:pt idx="21">
                  <c:v>21.558920000000001</c:v>
                </c:pt>
                <c:pt idx="22">
                  <c:v>21.700569999999999</c:v>
                </c:pt>
                <c:pt idx="23">
                  <c:v>21.873419999999999</c:v>
                </c:pt>
                <c:pt idx="24">
                  <c:v>22.139980000000001</c:v>
                </c:pt>
                <c:pt idx="25">
                  <c:v>22.56681</c:v>
                </c:pt>
                <c:pt idx="26">
                  <c:v>23.2712</c:v>
                </c:pt>
                <c:pt idx="27">
                  <c:v>24.39517</c:v>
                </c:pt>
                <c:pt idx="28">
                  <c:v>26.044229999999999</c:v>
                </c:pt>
                <c:pt idx="29">
                  <c:v>28.212530000000001</c:v>
                </c:pt>
                <c:pt idx="30">
                  <c:v>30.86891</c:v>
                </c:pt>
                <c:pt idx="31">
                  <c:v>33.945120000000003</c:v>
                </c:pt>
                <c:pt idx="32">
                  <c:v>37.331299999999999</c:v>
                </c:pt>
                <c:pt idx="33">
                  <c:v>40.858899999999998</c:v>
                </c:pt>
                <c:pt idx="34">
                  <c:v>44.385629999999999</c:v>
                </c:pt>
                <c:pt idx="35">
                  <c:v>47.87294</c:v>
                </c:pt>
                <c:pt idx="36">
                  <c:v>51.285069999999997</c:v>
                </c:pt>
                <c:pt idx="37">
                  <c:v>54.722760000000001</c:v>
                </c:pt>
                <c:pt idx="38">
                  <c:v>58.551819999999999</c:v>
                </c:pt>
                <c:pt idx="39">
                  <c:v>63.25947</c:v>
                </c:pt>
                <c:pt idx="40">
                  <c:v>69.241119999999995</c:v>
                </c:pt>
                <c:pt idx="41">
                  <c:v>76.665379999999999</c:v>
                </c:pt>
                <c:pt idx="42">
                  <c:v>85.706050000000005</c:v>
                </c:pt>
                <c:pt idx="43">
                  <c:v>96.406790000000001</c:v>
                </c:pt>
                <c:pt idx="44">
                  <c:v>108.52330000000001</c:v>
                </c:pt>
                <c:pt idx="45">
                  <c:v>121.5819</c:v>
                </c:pt>
                <c:pt idx="46">
                  <c:v>135.19659999999999</c:v>
                </c:pt>
                <c:pt idx="47">
                  <c:v>149.30850000000001</c:v>
                </c:pt>
                <c:pt idx="48">
                  <c:v>163.89709999999999</c:v>
                </c:pt>
                <c:pt idx="49">
                  <c:v>179.1414</c:v>
                </c:pt>
                <c:pt idx="50">
                  <c:v>195.5421</c:v>
                </c:pt>
                <c:pt idx="51">
                  <c:v>213.79300000000001</c:v>
                </c:pt>
                <c:pt idx="52">
                  <c:v>234.50839999999999</c:v>
                </c:pt>
                <c:pt idx="53">
                  <c:v>258.1053</c:v>
                </c:pt>
                <c:pt idx="54">
                  <c:v>285.0496</c:v>
                </c:pt>
                <c:pt idx="55">
                  <c:v>315.64190000000002</c:v>
                </c:pt>
                <c:pt idx="56">
                  <c:v>349.89269999999999</c:v>
                </c:pt>
                <c:pt idx="57">
                  <c:v>387.66250000000002</c:v>
                </c:pt>
                <c:pt idx="58">
                  <c:v>428.57339999999999</c:v>
                </c:pt>
                <c:pt idx="59">
                  <c:v>471.87810000000002</c:v>
                </c:pt>
                <c:pt idx="60">
                  <c:v>516.47670000000005</c:v>
                </c:pt>
                <c:pt idx="61">
                  <c:v>562.66030000000001</c:v>
                </c:pt>
                <c:pt idx="62">
                  <c:v>612.7568</c:v>
                </c:pt>
                <c:pt idx="63">
                  <c:v>669.90150000000006</c:v>
                </c:pt>
                <c:pt idx="64">
                  <c:v>735.48419999999999</c:v>
                </c:pt>
                <c:pt idx="65">
                  <c:v>808.47680000000003</c:v>
                </c:pt>
                <c:pt idx="66">
                  <c:v>887.14290000000005</c:v>
                </c:pt>
                <c:pt idx="67">
                  <c:v>971.28039999999999</c:v>
                </c:pt>
                <c:pt idx="68">
                  <c:v>1062.71</c:v>
                </c:pt>
                <c:pt idx="69">
                  <c:v>1163.7729999999999</c:v>
                </c:pt>
                <c:pt idx="70">
                  <c:v>1275.4880000000001</c:v>
                </c:pt>
                <c:pt idx="71">
                  <c:v>1392.4380000000001</c:v>
                </c:pt>
                <c:pt idx="72">
                  <c:v>1518.575</c:v>
                </c:pt>
                <c:pt idx="73">
                  <c:v>1655.7329999999999</c:v>
                </c:pt>
                <c:pt idx="74">
                  <c:v>1806.7670000000001</c:v>
                </c:pt>
                <c:pt idx="75">
                  <c:v>1974.79</c:v>
                </c:pt>
                <c:pt idx="76">
                  <c:v>2163.8760000000002</c:v>
                </c:pt>
                <c:pt idx="77">
                  <c:v>2377.4430000000002</c:v>
                </c:pt>
                <c:pt idx="78">
                  <c:v>2616.0659999999998</c:v>
                </c:pt>
                <c:pt idx="79">
                  <c:v>2875.8040000000001</c:v>
                </c:pt>
                <c:pt idx="80">
                  <c:v>3149.2060000000001</c:v>
                </c:pt>
                <c:pt idx="81">
                  <c:v>3415.0340000000001</c:v>
                </c:pt>
                <c:pt idx="82">
                  <c:v>3678.2379999999998</c:v>
                </c:pt>
                <c:pt idx="83">
                  <c:v>3929.299</c:v>
                </c:pt>
                <c:pt idx="84">
                  <c:v>4156.665</c:v>
                </c:pt>
                <c:pt idx="85">
                  <c:v>4347.0439999999999</c:v>
                </c:pt>
                <c:pt idx="86">
                  <c:v>4486.0450000000001</c:v>
                </c:pt>
                <c:pt idx="87">
                  <c:v>4559.2120000000004</c:v>
                </c:pt>
                <c:pt idx="88">
                  <c:v>4553.4809999999998</c:v>
                </c:pt>
                <c:pt idx="89">
                  <c:v>4458.9579999999996</c:v>
                </c:pt>
                <c:pt idx="90">
                  <c:v>4270.8209999999999</c:v>
                </c:pt>
                <c:pt idx="91">
                  <c:v>3991.0030000000002</c:v>
                </c:pt>
                <c:pt idx="92">
                  <c:v>3629.2510000000002</c:v>
                </c:pt>
                <c:pt idx="93">
                  <c:v>3203.1120000000001</c:v>
                </c:pt>
                <c:pt idx="94">
                  <c:v>2736.5929999999998</c:v>
                </c:pt>
                <c:pt idx="95">
                  <c:v>2257.4920000000002</c:v>
                </c:pt>
                <c:pt idx="96">
                  <c:v>1793.81</c:v>
                </c:pt>
                <c:pt idx="97">
                  <c:v>1369.963</c:v>
                </c:pt>
                <c:pt idx="98">
                  <c:v>1003.674</c:v>
                </c:pt>
                <c:pt idx="99">
                  <c:v>704.28380000000004</c:v>
                </c:pt>
                <c:pt idx="100">
                  <c:v>472.78859999999997</c:v>
                </c:pt>
                <c:pt idx="101">
                  <c:v>303.41539999999998</c:v>
                </c:pt>
                <c:pt idx="102">
                  <c:v>186.10210000000001</c:v>
                </c:pt>
                <c:pt idx="103">
                  <c:v>109.1212</c:v>
                </c:pt>
                <c:pt idx="104">
                  <c:v>61.20908</c:v>
                </c:pt>
                <c:pt idx="105">
                  <c:v>32.882849999999998</c:v>
                </c:pt>
                <c:pt idx="106">
                  <c:v>16.944939999999999</c:v>
                </c:pt>
                <c:pt idx="107">
                  <c:v>8.3916190000000004</c:v>
                </c:pt>
                <c:pt idx="108">
                  <c:v>4.0024350000000002</c:v>
                </c:pt>
                <c:pt idx="109">
                  <c:v>1.8429009999999999</c:v>
                </c:pt>
                <c:pt idx="110">
                  <c:v>1.4271100000000001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0C-4CD8-9215-15F4087361E4}"/>
            </c:ext>
          </c:extLst>
        </c:ser>
        <c:ser>
          <c:idx val="2"/>
          <c:order val="2"/>
          <c:tx>
            <c:strRef>
              <c:f>dx!$L$1</c:f>
              <c:strCache>
                <c:ptCount val="1"/>
                <c:pt idx="0">
                  <c:v>2030, ženy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dx!$A$3:$A$113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dx!$M$3:$M$113</c:f>
              <c:numCache>
                <c:formatCode>0</c:formatCode>
                <c:ptCount val="111"/>
                <c:pt idx="0">
                  <c:v>152.58009999999999</c:v>
                </c:pt>
                <c:pt idx="1">
                  <c:v>15.20374</c:v>
                </c:pt>
                <c:pt idx="2">
                  <c:v>5.9698500000000001</c:v>
                </c:pt>
                <c:pt idx="3">
                  <c:v>4.6327619999999996</c:v>
                </c:pt>
                <c:pt idx="4">
                  <c:v>4.2449669999999999</c:v>
                </c:pt>
                <c:pt idx="5">
                  <c:v>4.2168520000000003</c:v>
                </c:pt>
                <c:pt idx="6">
                  <c:v>4.3130540000000002</c:v>
                </c:pt>
                <c:pt idx="7">
                  <c:v>4.2846330000000004</c:v>
                </c:pt>
                <c:pt idx="8">
                  <c:v>4.2970870000000003</c:v>
                </c:pt>
                <c:pt idx="9">
                  <c:v>4.4125379999999996</c:v>
                </c:pt>
                <c:pt idx="10">
                  <c:v>4.5623440000000004</c:v>
                </c:pt>
                <c:pt idx="11">
                  <c:v>4.8114270000000001</c:v>
                </c:pt>
                <c:pt idx="12">
                  <c:v>5.2253090000000002</c:v>
                </c:pt>
                <c:pt idx="13">
                  <c:v>5.8920250000000003</c:v>
                </c:pt>
                <c:pt idx="14">
                  <c:v>7.148587</c:v>
                </c:pt>
                <c:pt idx="15">
                  <c:v>9.0247399999999995</c:v>
                </c:pt>
                <c:pt idx="16">
                  <c:v>11.20927</c:v>
                </c:pt>
                <c:pt idx="17">
                  <c:v>12.71923</c:v>
                </c:pt>
                <c:pt idx="18">
                  <c:v>13.536</c:v>
                </c:pt>
                <c:pt idx="19">
                  <c:v>15.09201</c:v>
                </c:pt>
                <c:pt idx="20">
                  <c:v>15.528829999999999</c:v>
                </c:pt>
                <c:pt idx="21">
                  <c:v>15.80186</c:v>
                </c:pt>
                <c:pt idx="22">
                  <c:v>16.028449999999999</c:v>
                </c:pt>
                <c:pt idx="23">
                  <c:v>16.270859999999999</c:v>
                </c:pt>
                <c:pt idx="24">
                  <c:v>16.577549999999999</c:v>
                </c:pt>
                <c:pt idx="25">
                  <c:v>17.0046</c:v>
                </c:pt>
                <c:pt idx="26">
                  <c:v>17.642720000000001</c:v>
                </c:pt>
                <c:pt idx="27">
                  <c:v>18.602969999999999</c:v>
                </c:pt>
                <c:pt idx="28">
                  <c:v>19.960699999999999</c:v>
                </c:pt>
                <c:pt idx="29">
                  <c:v>21.71022</c:v>
                </c:pt>
                <c:pt idx="30">
                  <c:v>23.8337</c:v>
                </c:pt>
                <c:pt idx="31">
                  <c:v>26.282820000000001</c:v>
                </c:pt>
                <c:pt idx="32">
                  <c:v>28.97749</c:v>
                </c:pt>
                <c:pt idx="33">
                  <c:v>31.791609999999999</c:v>
                </c:pt>
                <c:pt idx="34">
                  <c:v>34.622509999999998</c:v>
                </c:pt>
                <c:pt idx="35">
                  <c:v>37.460180000000001</c:v>
                </c:pt>
                <c:pt idx="36">
                  <c:v>40.285209999999999</c:v>
                </c:pt>
                <c:pt idx="37">
                  <c:v>43.170589999999997</c:v>
                </c:pt>
                <c:pt idx="38">
                  <c:v>46.399450000000002</c:v>
                </c:pt>
                <c:pt idx="39">
                  <c:v>50.361310000000003</c:v>
                </c:pt>
                <c:pt idx="40">
                  <c:v>55.369990000000001</c:v>
                </c:pt>
                <c:pt idx="41">
                  <c:v>61.555280000000003</c:v>
                </c:pt>
                <c:pt idx="42">
                  <c:v>69.056820000000002</c:v>
                </c:pt>
                <c:pt idx="43">
                  <c:v>77.916690000000003</c:v>
                </c:pt>
                <c:pt idx="44">
                  <c:v>87.948909999999998</c:v>
                </c:pt>
                <c:pt idx="45">
                  <c:v>98.780169999999998</c:v>
                </c:pt>
                <c:pt idx="46">
                  <c:v>110.102</c:v>
                </c:pt>
                <c:pt idx="47">
                  <c:v>121.9014</c:v>
                </c:pt>
                <c:pt idx="48">
                  <c:v>134.18430000000001</c:v>
                </c:pt>
                <c:pt idx="49">
                  <c:v>147.09020000000001</c:v>
                </c:pt>
                <c:pt idx="50">
                  <c:v>161.0128</c:v>
                </c:pt>
                <c:pt idx="51">
                  <c:v>176.49700000000001</c:v>
                </c:pt>
                <c:pt idx="52">
                  <c:v>194.0052</c:v>
                </c:pt>
                <c:pt idx="53">
                  <c:v>213.83320000000001</c:v>
                </c:pt>
                <c:pt idx="54">
                  <c:v>236.31389999999999</c:v>
                </c:pt>
                <c:pt idx="55">
                  <c:v>261.6626</c:v>
                </c:pt>
                <c:pt idx="56">
                  <c:v>289.8458</c:v>
                </c:pt>
                <c:pt idx="57">
                  <c:v>320.70370000000003</c:v>
                </c:pt>
                <c:pt idx="58">
                  <c:v>353.91570000000002</c:v>
                </c:pt>
                <c:pt idx="59">
                  <c:v>388.87630000000001</c:v>
                </c:pt>
                <c:pt idx="60">
                  <c:v>424.66070000000002</c:v>
                </c:pt>
                <c:pt idx="61">
                  <c:v>461.45549999999997</c:v>
                </c:pt>
                <c:pt idx="62">
                  <c:v>501.17419999999998</c:v>
                </c:pt>
                <c:pt idx="63">
                  <c:v>546.3981</c:v>
                </c:pt>
                <c:pt idx="64">
                  <c:v>598.20569999999998</c:v>
                </c:pt>
                <c:pt idx="65">
                  <c:v>655.61749999999995</c:v>
                </c:pt>
                <c:pt idx="66">
                  <c:v>717.05909999999994</c:v>
                </c:pt>
                <c:pt idx="67">
                  <c:v>782.31200000000001</c:v>
                </c:pt>
                <c:pt idx="68">
                  <c:v>852.88779999999997</c:v>
                </c:pt>
                <c:pt idx="69">
                  <c:v>930.7029</c:v>
                </c:pt>
                <c:pt idx="70">
                  <c:v>1016.76</c:v>
                </c:pt>
                <c:pt idx="71">
                  <c:v>1107.2819999999999</c:v>
                </c:pt>
                <c:pt idx="72">
                  <c:v>1206.2460000000001</c:v>
                </c:pt>
                <c:pt idx="73">
                  <c:v>1316.107</c:v>
                </c:pt>
                <c:pt idx="74">
                  <c:v>1440.19</c:v>
                </c:pt>
                <c:pt idx="75">
                  <c:v>1582.171</c:v>
                </c:pt>
                <c:pt idx="76">
                  <c:v>1746.78</c:v>
                </c:pt>
                <c:pt idx="77">
                  <c:v>1938.5609999999999</c:v>
                </c:pt>
                <c:pt idx="78">
                  <c:v>2159.9279999999999</c:v>
                </c:pt>
                <c:pt idx="79">
                  <c:v>2409.8150000000001</c:v>
                </c:pt>
                <c:pt idx="80">
                  <c:v>2684.5430000000001</c:v>
                </c:pt>
                <c:pt idx="81">
                  <c:v>2968.4780000000001</c:v>
                </c:pt>
                <c:pt idx="82">
                  <c:v>3268.03</c:v>
                </c:pt>
                <c:pt idx="83">
                  <c:v>3576.6219999999998</c:v>
                </c:pt>
                <c:pt idx="84">
                  <c:v>3884.511</c:v>
                </c:pt>
                <c:pt idx="85">
                  <c:v>4178.8680000000004</c:v>
                </c:pt>
                <c:pt idx="86">
                  <c:v>4443.7950000000001</c:v>
                </c:pt>
                <c:pt idx="87">
                  <c:v>4660.5919999999996</c:v>
                </c:pt>
                <c:pt idx="88">
                  <c:v>4808.8010000000004</c:v>
                </c:pt>
                <c:pt idx="89">
                  <c:v>4869.0060000000003</c:v>
                </c:pt>
                <c:pt idx="90">
                  <c:v>4826.0290000000005</c:v>
                </c:pt>
                <c:pt idx="91">
                  <c:v>4671.1120000000001</c:v>
                </c:pt>
                <c:pt idx="92">
                  <c:v>4403.7569999999996</c:v>
                </c:pt>
                <c:pt idx="93">
                  <c:v>4033.2510000000002</c:v>
                </c:pt>
                <c:pt idx="94">
                  <c:v>3579.2460000000001</c:v>
                </c:pt>
                <c:pt idx="95">
                  <c:v>3069.8560000000002</c:v>
                </c:pt>
                <c:pt idx="96">
                  <c:v>2537.4989999999998</c:v>
                </c:pt>
                <c:pt idx="97">
                  <c:v>2015.9380000000001</c:v>
                </c:pt>
                <c:pt idx="98">
                  <c:v>1535.798</c:v>
                </c:pt>
                <c:pt idx="99">
                  <c:v>1119.9090000000001</c:v>
                </c:pt>
                <c:pt idx="100">
                  <c:v>780.5942</c:v>
                </c:pt>
                <c:pt idx="101">
                  <c:v>519.59690000000001</c:v>
                </c:pt>
                <c:pt idx="102">
                  <c:v>330.17259999999999</c:v>
                </c:pt>
                <c:pt idx="103">
                  <c:v>200.316</c:v>
                </c:pt>
                <c:pt idx="104">
                  <c:v>116.0736</c:v>
                </c:pt>
                <c:pt idx="105">
                  <c:v>64.276849999999996</c:v>
                </c:pt>
                <c:pt idx="106">
                  <c:v>34.048949999999998</c:v>
                </c:pt>
                <c:pt idx="107">
                  <c:v>17.276219999999999</c:v>
                </c:pt>
                <c:pt idx="108">
                  <c:v>8.4096139999999995</c:v>
                </c:pt>
                <c:pt idx="109">
                  <c:v>3.9342790000000001</c:v>
                </c:pt>
                <c:pt idx="110">
                  <c:v>3.0825520000000002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0C-4CD8-9215-15F4087361E4}"/>
            </c:ext>
          </c:extLst>
        </c:ser>
        <c:ser>
          <c:idx val="3"/>
          <c:order val="3"/>
          <c:tx>
            <c:strRef>
              <c:f>dx!$P$1</c:f>
              <c:strCache>
                <c:ptCount val="1"/>
                <c:pt idx="0">
                  <c:v>2050, ženy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dx!$A$3:$A$113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dx!$Q$3:$Q$113</c:f>
              <c:numCache>
                <c:formatCode>0</c:formatCode>
                <c:ptCount val="111"/>
                <c:pt idx="0">
                  <c:v>88.029269999999997</c:v>
                </c:pt>
                <c:pt idx="1">
                  <c:v>8.0962200000000006</c:v>
                </c:pt>
                <c:pt idx="2">
                  <c:v>3.0716709999999998</c:v>
                </c:pt>
                <c:pt idx="3">
                  <c:v>2.3363239999999998</c:v>
                </c:pt>
                <c:pt idx="4">
                  <c:v>2.1214559999999998</c:v>
                </c:pt>
                <c:pt idx="5">
                  <c:v>2.1156030000000001</c:v>
                </c:pt>
                <c:pt idx="6">
                  <c:v>2.1916699999999998</c:v>
                </c:pt>
                <c:pt idx="7">
                  <c:v>2.2145899999999998</c:v>
                </c:pt>
                <c:pt idx="8">
                  <c:v>2.2651699999999999</c:v>
                </c:pt>
                <c:pt idx="9">
                  <c:v>2.3754249999999999</c:v>
                </c:pt>
                <c:pt idx="10">
                  <c:v>2.5094379999999998</c:v>
                </c:pt>
                <c:pt idx="11">
                  <c:v>2.7024789999999999</c:v>
                </c:pt>
                <c:pt idx="12">
                  <c:v>2.9926270000000001</c:v>
                </c:pt>
                <c:pt idx="13">
                  <c:v>3.4332780000000001</c:v>
                </c:pt>
                <c:pt idx="14">
                  <c:v>4.2291270000000001</c:v>
                </c:pt>
                <c:pt idx="15">
                  <c:v>5.412064</c:v>
                </c:pt>
                <c:pt idx="16">
                  <c:v>6.808389</c:v>
                </c:pt>
                <c:pt idx="17">
                  <c:v>7.8190030000000004</c:v>
                </c:pt>
                <c:pt idx="18">
                  <c:v>8.4170499999999997</c:v>
                </c:pt>
                <c:pt idx="19">
                  <c:v>9.4911460000000005</c:v>
                </c:pt>
                <c:pt idx="20">
                  <c:v>9.8756179999999993</c:v>
                </c:pt>
                <c:pt idx="21">
                  <c:v>10.15981</c:v>
                </c:pt>
                <c:pt idx="22">
                  <c:v>10.414859999999999</c:v>
                </c:pt>
                <c:pt idx="23">
                  <c:v>10.67536</c:v>
                </c:pt>
                <c:pt idx="24">
                  <c:v>10.974589999999999</c:v>
                </c:pt>
                <c:pt idx="25">
                  <c:v>11.35524</c:v>
                </c:pt>
                <c:pt idx="26">
                  <c:v>11.87997</c:v>
                </c:pt>
                <c:pt idx="27">
                  <c:v>12.626569999999999</c:v>
                </c:pt>
                <c:pt idx="28">
                  <c:v>13.640829999999999</c:v>
                </c:pt>
                <c:pt idx="29">
                  <c:v>14.917</c:v>
                </c:pt>
                <c:pt idx="30">
                  <c:v>16.448170000000001</c:v>
                </c:pt>
                <c:pt idx="31">
                  <c:v>18.20485</c:v>
                </c:pt>
                <c:pt idx="32">
                  <c:v>20.136140000000001</c:v>
                </c:pt>
                <c:pt idx="33">
                  <c:v>22.15889</c:v>
                </c:pt>
                <c:pt idx="34">
                  <c:v>24.209610000000001</c:v>
                </c:pt>
                <c:pt idx="35">
                  <c:v>26.30179</c:v>
                </c:pt>
                <c:pt idx="36">
                  <c:v>28.431239999999999</c:v>
                </c:pt>
                <c:pt idx="37">
                  <c:v>30.644200000000001</c:v>
                </c:pt>
                <c:pt idx="38">
                  <c:v>33.136830000000003</c:v>
                </c:pt>
                <c:pt idx="39">
                  <c:v>36.19115</c:v>
                </c:pt>
                <c:pt idx="40">
                  <c:v>40.031550000000003</c:v>
                </c:pt>
                <c:pt idx="41">
                  <c:v>44.745780000000003</c:v>
                </c:pt>
                <c:pt idx="42">
                  <c:v>50.434139999999999</c:v>
                </c:pt>
                <c:pt idx="43">
                  <c:v>57.133049999999997</c:v>
                </c:pt>
                <c:pt idx="44">
                  <c:v>64.716800000000006</c:v>
                </c:pt>
                <c:pt idx="45">
                  <c:v>72.920749999999998</c:v>
                </c:pt>
                <c:pt idx="46">
                  <c:v>81.521969999999996</c:v>
                </c:pt>
                <c:pt idx="47">
                  <c:v>90.548109999999994</c:v>
                </c:pt>
                <c:pt idx="48">
                  <c:v>100.0286</c:v>
                </c:pt>
                <c:pt idx="49">
                  <c:v>110.0605</c:v>
                </c:pt>
                <c:pt idx="50">
                  <c:v>120.919</c:v>
                </c:pt>
                <c:pt idx="51">
                  <c:v>132.9829</c:v>
                </c:pt>
                <c:pt idx="52">
                  <c:v>146.54859999999999</c:v>
                </c:pt>
                <c:pt idx="53">
                  <c:v>161.7801</c:v>
                </c:pt>
                <c:pt idx="54">
                  <c:v>178.86490000000001</c:v>
                </c:pt>
                <c:pt idx="55">
                  <c:v>197.9213</c:v>
                </c:pt>
                <c:pt idx="56">
                  <c:v>218.8706</c:v>
                </c:pt>
                <c:pt idx="57">
                  <c:v>241.53649999999999</c:v>
                </c:pt>
                <c:pt idx="58">
                  <c:v>265.66300000000001</c:v>
                </c:pt>
                <c:pt idx="59">
                  <c:v>290.80270000000002</c:v>
                </c:pt>
                <c:pt idx="60">
                  <c:v>316.23849999999999</c:v>
                </c:pt>
                <c:pt idx="61">
                  <c:v>342.04689999999999</c:v>
                </c:pt>
                <c:pt idx="62">
                  <c:v>369.64449999999999</c:v>
                </c:pt>
                <c:pt idx="63">
                  <c:v>400.94009999999997</c:v>
                </c:pt>
                <c:pt idx="64">
                  <c:v>436.6429</c:v>
                </c:pt>
                <c:pt idx="65">
                  <c:v>475.85559999999998</c:v>
                </c:pt>
                <c:pt idx="66">
                  <c:v>517.22889999999995</c:v>
                </c:pt>
                <c:pt idx="67">
                  <c:v>560.52009999999996</c:v>
                </c:pt>
                <c:pt idx="68">
                  <c:v>606.82809999999995</c:v>
                </c:pt>
                <c:pt idx="69">
                  <c:v>657.50710000000004</c:v>
                </c:pt>
                <c:pt idx="70">
                  <c:v>713.39269999999999</c:v>
                </c:pt>
                <c:pt idx="71">
                  <c:v>772.32190000000003</c:v>
                </c:pt>
                <c:pt idx="72">
                  <c:v>837.84550000000002</c:v>
                </c:pt>
                <c:pt idx="73">
                  <c:v>912.58619999999996</c:v>
                </c:pt>
                <c:pt idx="74">
                  <c:v>999.81650000000002</c:v>
                </c:pt>
                <c:pt idx="75">
                  <c:v>1103.21</c:v>
                </c:pt>
                <c:pt idx="76">
                  <c:v>1227.5129999999999</c:v>
                </c:pt>
                <c:pt idx="77">
                  <c:v>1377.7650000000001</c:v>
                </c:pt>
                <c:pt idx="78">
                  <c:v>1557.8150000000001</c:v>
                </c:pt>
                <c:pt idx="79">
                  <c:v>1769.4739999999999</c:v>
                </c:pt>
                <c:pt idx="80">
                  <c:v>2013.3420000000001</c:v>
                </c:pt>
                <c:pt idx="81">
                  <c:v>2281.4059999999999</c:v>
                </c:pt>
                <c:pt idx="82">
                  <c:v>2582.569</c:v>
                </c:pt>
                <c:pt idx="83">
                  <c:v>2915.9490000000001</c:v>
                </c:pt>
                <c:pt idx="84">
                  <c:v>3277.37</c:v>
                </c:pt>
                <c:pt idx="85">
                  <c:v>3659.0839999999998</c:v>
                </c:pt>
                <c:pt idx="86">
                  <c:v>4048.8270000000002</c:v>
                </c:pt>
                <c:pt idx="87">
                  <c:v>4428.5540000000001</c:v>
                </c:pt>
                <c:pt idx="88">
                  <c:v>4773.9070000000002</c:v>
                </c:pt>
                <c:pt idx="89">
                  <c:v>5057.2299999999996</c:v>
                </c:pt>
                <c:pt idx="90">
                  <c:v>5251.835</c:v>
                </c:pt>
                <c:pt idx="91">
                  <c:v>5334.1719999999996</c:v>
                </c:pt>
                <c:pt idx="92">
                  <c:v>5285.9610000000002</c:v>
                </c:pt>
                <c:pt idx="93">
                  <c:v>5097.5550000000003</c:v>
                </c:pt>
                <c:pt idx="94">
                  <c:v>4772.0420000000004</c:v>
                </c:pt>
                <c:pt idx="95">
                  <c:v>4325.7330000000002</c:v>
                </c:pt>
                <c:pt idx="96">
                  <c:v>3783.9349999999999</c:v>
                </c:pt>
                <c:pt idx="97">
                  <c:v>3183.078</c:v>
                </c:pt>
                <c:pt idx="98">
                  <c:v>2567.569</c:v>
                </c:pt>
                <c:pt idx="99">
                  <c:v>1981.5129999999999</c:v>
                </c:pt>
                <c:pt idx="100">
                  <c:v>1460.597</c:v>
                </c:pt>
                <c:pt idx="101">
                  <c:v>1027.05</c:v>
                </c:pt>
                <c:pt idx="102">
                  <c:v>688.52750000000003</c:v>
                </c:pt>
                <c:pt idx="103">
                  <c:v>440.08249999999998</c:v>
                </c:pt>
                <c:pt idx="104">
                  <c:v>268.11419999999998</c:v>
                </c:pt>
                <c:pt idx="105">
                  <c:v>155.65369999999999</c:v>
                </c:pt>
                <c:pt idx="106">
                  <c:v>86.113680000000002</c:v>
                </c:pt>
                <c:pt idx="107">
                  <c:v>45.414859999999997</c:v>
                </c:pt>
                <c:pt idx="108">
                  <c:v>22.844329999999999</c:v>
                </c:pt>
                <c:pt idx="109">
                  <c:v>10.968170000000001</c:v>
                </c:pt>
                <c:pt idx="110">
                  <c:v>8.7616119999999995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0C-4CD8-9215-15F4087361E4}"/>
            </c:ext>
          </c:extLst>
        </c:ser>
        <c:ser>
          <c:idx val="4"/>
          <c:order val="4"/>
          <c:tx>
            <c:strRef>
              <c:f>dx!$T$1</c:f>
              <c:strCache>
                <c:ptCount val="1"/>
                <c:pt idx="0">
                  <c:v>2100, ženy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dx!$A$3:$A$113</c:f>
              <c:numCache>
                <c:formatCode>General</c:formatCode>
                <c:ptCount val="1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</c:numCache>
            </c:numRef>
          </c:cat>
          <c:val>
            <c:numRef>
              <c:f>dx!$U$3:$U$113</c:f>
              <c:numCache>
                <c:formatCode>0</c:formatCode>
                <c:ptCount val="111"/>
                <c:pt idx="0">
                  <c:v>44.291519999999998</c:v>
                </c:pt>
                <c:pt idx="1">
                  <c:v>3.238159</c:v>
                </c:pt>
                <c:pt idx="2">
                  <c:v>1.1654009999999999</c:v>
                </c:pt>
                <c:pt idx="3">
                  <c:v>0.85843210000000003</c:v>
                </c:pt>
                <c:pt idx="4">
                  <c:v>0.767092</c:v>
                </c:pt>
                <c:pt idx="5">
                  <c:v>0.76726950000000005</c:v>
                </c:pt>
                <c:pt idx="6">
                  <c:v>0.8077974</c:v>
                </c:pt>
                <c:pt idx="7">
                  <c:v>0.83483149999999995</c:v>
                </c:pt>
                <c:pt idx="8">
                  <c:v>0.87689099999999998</c:v>
                </c:pt>
                <c:pt idx="9">
                  <c:v>0.94632000000000005</c:v>
                </c:pt>
                <c:pt idx="10">
                  <c:v>1.0296529999999999</c:v>
                </c:pt>
                <c:pt idx="11">
                  <c:v>1.1412929999999999</c:v>
                </c:pt>
                <c:pt idx="12">
                  <c:v>1.2980419999999999</c:v>
                </c:pt>
                <c:pt idx="13">
                  <c:v>1.5246409999999999</c:v>
                </c:pt>
                <c:pt idx="14">
                  <c:v>1.916855</c:v>
                </c:pt>
                <c:pt idx="15">
                  <c:v>2.4979</c:v>
                </c:pt>
                <c:pt idx="16">
                  <c:v>3.1960790000000001</c:v>
                </c:pt>
                <c:pt idx="17">
                  <c:v>3.7293780000000001</c:v>
                </c:pt>
                <c:pt idx="18">
                  <c:v>4.0757979999999998</c:v>
                </c:pt>
                <c:pt idx="19">
                  <c:v>4.6649929999999999</c:v>
                </c:pt>
                <c:pt idx="20">
                  <c:v>4.9264219999999996</c:v>
                </c:pt>
                <c:pt idx="21">
                  <c:v>5.1423459999999999</c:v>
                </c:pt>
                <c:pt idx="22">
                  <c:v>5.3457679999999996</c:v>
                </c:pt>
                <c:pt idx="23">
                  <c:v>5.5496990000000004</c:v>
                </c:pt>
                <c:pt idx="24">
                  <c:v>5.7722059999999997</c:v>
                </c:pt>
                <c:pt idx="25">
                  <c:v>6.0399370000000001</c:v>
                </c:pt>
                <c:pt idx="26">
                  <c:v>6.3875630000000001</c:v>
                </c:pt>
                <c:pt idx="27">
                  <c:v>6.8588329999999997</c:v>
                </c:pt>
                <c:pt idx="28">
                  <c:v>7.4730150000000002</c:v>
                </c:pt>
                <c:pt idx="29">
                  <c:v>8.2238419999999994</c:v>
                </c:pt>
                <c:pt idx="30">
                  <c:v>9.110735</c:v>
                </c:pt>
                <c:pt idx="31">
                  <c:v>10.119479999999999</c:v>
                </c:pt>
                <c:pt idx="32">
                  <c:v>11.22485</c:v>
                </c:pt>
                <c:pt idx="33">
                  <c:v>12.383839999999999</c:v>
                </c:pt>
                <c:pt idx="34">
                  <c:v>13.568</c:v>
                </c:pt>
                <c:pt idx="35">
                  <c:v>14.80373</c:v>
                </c:pt>
                <c:pt idx="36">
                  <c:v>16.098120000000002</c:v>
                </c:pt>
                <c:pt idx="37">
                  <c:v>17.473659999999999</c:v>
                </c:pt>
                <c:pt idx="38">
                  <c:v>19.03828</c:v>
                </c:pt>
                <c:pt idx="39">
                  <c:v>20.957159999999998</c:v>
                </c:pt>
                <c:pt idx="40">
                  <c:v>23.357340000000001</c:v>
                </c:pt>
                <c:pt idx="41">
                  <c:v>26.281030000000001</c:v>
                </c:pt>
                <c:pt idx="42">
                  <c:v>29.78172</c:v>
                </c:pt>
                <c:pt idx="43">
                  <c:v>33.881630000000001</c:v>
                </c:pt>
                <c:pt idx="44">
                  <c:v>38.512</c:v>
                </c:pt>
                <c:pt idx="45">
                  <c:v>43.521470000000001</c:v>
                </c:pt>
                <c:pt idx="46">
                  <c:v>48.779060000000001</c:v>
                </c:pt>
                <c:pt idx="47">
                  <c:v>54.337580000000003</c:v>
                </c:pt>
                <c:pt idx="48">
                  <c:v>60.239330000000002</c:v>
                </c:pt>
                <c:pt idx="49">
                  <c:v>66.534809999999993</c:v>
                </c:pt>
                <c:pt idx="50">
                  <c:v>73.368250000000003</c:v>
                </c:pt>
                <c:pt idx="51">
                  <c:v>80.932680000000005</c:v>
                </c:pt>
                <c:pt idx="52">
                  <c:v>89.344830000000002</c:v>
                </c:pt>
                <c:pt idx="53">
                  <c:v>98.629940000000005</c:v>
                </c:pt>
                <c:pt idx="54">
                  <c:v>108.81950000000001</c:v>
                </c:pt>
                <c:pt idx="55">
                  <c:v>119.9233</c:v>
                </c:pt>
                <c:pt idx="56">
                  <c:v>131.82159999999999</c:v>
                </c:pt>
                <c:pt idx="57">
                  <c:v>144.33590000000001</c:v>
                </c:pt>
                <c:pt idx="58">
                  <c:v>157.2867</c:v>
                </c:pt>
                <c:pt idx="59">
                  <c:v>170.40780000000001</c:v>
                </c:pt>
                <c:pt idx="60">
                  <c:v>183.24629999999999</c:v>
                </c:pt>
                <c:pt idx="61">
                  <c:v>195.77799999999999</c:v>
                </c:pt>
                <c:pt idx="62">
                  <c:v>208.8065</c:v>
                </c:pt>
                <c:pt idx="63">
                  <c:v>223.39660000000001</c:v>
                </c:pt>
                <c:pt idx="64">
                  <c:v>239.82470000000001</c:v>
                </c:pt>
                <c:pt idx="65">
                  <c:v>257.37419999999997</c:v>
                </c:pt>
                <c:pt idx="66">
                  <c:v>275.0804</c:v>
                </c:pt>
                <c:pt idx="67">
                  <c:v>292.71370000000002</c:v>
                </c:pt>
                <c:pt idx="68">
                  <c:v>310.84289999999999</c:v>
                </c:pt>
                <c:pt idx="69">
                  <c:v>330.1123</c:v>
                </c:pt>
                <c:pt idx="70">
                  <c:v>350.99509999999998</c:v>
                </c:pt>
                <c:pt idx="71">
                  <c:v>372.79649999999998</c:v>
                </c:pt>
                <c:pt idx="72">
                  <c:v>397.82920000000001</c:v>
                </c:pt>
                <c:pt idx="73">
                  <c:v>427.98340000000002</c:v>
                </c:pt>
                <c:pt idx="74">
                  <c:v>465.42649999999998</c:v>
                </c:pt>
                <c:pt idx="75">
                  <c:v>512.60220000000004</c:v>
                </c:pt>
                <c:pt idx="76">
                  <c:v>572.72969999999998</c:v>
                </c:pt>
                <c:pt idx="77">
                  <c:v>649.55050000000006</c:v>
                </c:pt>
                <c:pt idx="78">
                  <c:v>746.59580000000005</c:v>
                </c:pt>
                <c:pt idx="79">
                  <c:v>867.01250000000005</c:v>
                </c:pt>
                <c:pt idx="80">
                  <c:v>1014.372</c:v>
                </c:pt>
                <c:pt idx="81">
                  <c:v>1188.94</c:v>
                </c:pt>
                <c:pt idx="82">
                  <c:v>1400.847</c:v>
                </c:pt>
                <c:pt idx="83">
                  <c:v>1656.4749999999999</c:v>
                </c:pt>
                <c:pt idx="84">
                  <c:v>1961.2049999999999</c:v>
                </c:pt>
                <c:pt idx="85">
                  <c:v>2319.239</c:v>
                </c:pt>
                <c:pt idx="86">
                  <c:v>2732.1970000000001</c:v>
                </c:pt>
                <c:pt idx="87">
                  <c:v>3196.2669999999998</c:v>
                </c:pt>
                <c:pt idx="88">
                  <c:v>3698.7849999999999</c:v>
                </c:pt>
                <c:pt idx="89">
                  <c:v>4219.3050000000003</c:v>
                </c:pt>
                <c:pt idx="90">
                  <c:v>4733.2709999999997</c:v>
                </c:pt>
                <c:pt idx="91">
                  <c:v>5212.13</c:v>
                </c:pt>
                <c:pt idx="92">
                  <c:v>5622.5469999999996</c:v>
                </c:pt>
                <c:pt idx="93">
                  <c:v>5928.4070000000002</c:v>
                </c:pt>
                <c:pt idx="94">
                  <c:v>6097.8140000000003</c:v>
                </c:pt>
                <c:pt idx="95">
                  <c:v>6105.92</c:v>
                </c:pt>
                <c:pt idx="96">
                  <c:v>5926.2269999999999</c:v>
                </c:pt>
                <c:pt idx="97">
                  <c:v>5547.9809999999998</c:v>
                </c:pt>
                <c:pt idx="98">
                  <c:v>4989.9179999999997</c:v>
                </c:pt>
                <c:pt idx="99">
                  <c:v>4298.6980000000003</c:v>
                </c:pt>
                <c:pt idx="100">
                  <c:v>3538.5880000000002</c:v>
                </c:pt>
                <c:pt idx="101">
                  <c:v>2778.136</c:v>
                </c:pt>
                <c:pt idx="102">
                  <c:v>2078.0239999999999</c:v>
                </c:pt>
                <c:pt idx="103">
                  <c:v>1480.665</c:v>
                </c:pt>
                <c:pt idx="104">
                  <c:v>1003.547</c:v>
                </c:pt>
                <c:pt idx="105">
                  <c:v>645.55280000000005</c:v>
                </c:pt>
                <c:pt idx="106">
                  <c:v>393.2835</c:v>
                </c:pt>
                <c:pt idx="107">
                  <c:v>226.42850000000001</c:v>
                </c:pt>
                <c:pt idx="108">
                  <c:v>122.9298</c:v>
                </c:pt>
                <c:pt idx="109">
                  <c:v>62.78828</c:v>
                </c:pt>
                <c:pt idx="110">
                  <c:v>52.592559999999999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70C-4CD8-9215-15F408736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775744"/>
        <c:axId val="137782016"/>
      </c:lineChart>
      <c:catAx>
        <c:axId val="137775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b="0">
                    <a:latin typeface="Arial" panose="020B0604020202020204" pitchFamily="34" charset="0"/>
                    <a:cs typeface="Arial" panose="020B0604020202020204" pitchFamily="34" charset="0"/>
                  </a:rPr>
                  <a:t>Věk žen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3778201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377820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cs-CZ" b="0">
                    <a:latin typeface="Arial" panose="020B0604020202020204" pitchFamily="34" charset="0"/>
                    <a:cs typeface="Arial" panose="020B0604020202020204" pitchFamily="34" charset="0"/>
                  </a:rPr>
                  <a:t>Tabulkový poč</a:t>
                </a:r>
                <a:r>
                  <a:rPr lang="en-US" b="0">
                    <a:latin typeface="Arial" panose="020B0604020202020204" pitchFamily="34" charset="0"/>
                    <a:cs typeface="Arial" panose="020B0604020202020204" pitchFamily="34" charset="0"/>
                  </a:rPr>
                  <a:t>et </a:t>
                </a:r>
                <a:r>
                  <a:rPr lang="cs-CZ" b="0">
                    <a:latin typeface="Arial" panose="020B0604020202020204" pitchFamily="34" charset="0"/>
                    <a:cs typeface="Arial" panose="020B0604020202020204" pitchFamily="34" charset="0"/>
                  </a:rPr>
                  <a:t>zemřelých</a:t>
                </a:r>
                <a:endParaRPr lang="en-US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9.1840740740740737E-3"/>
              <c:y val="0.194093827160493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cmpd="sng"/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3777574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4.3485281385281384E-2"/>
                <c:y val="2.582936507936508E-2"/>
              </c:manualLayout>
            </c:layout>
            <c:txPr>
              <a:bodyPr/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</c:dispUnitsLbl>
        </c:dispUnits>
      </c:valAx>
    </c:plotArea>
    <c:legend>
      <c:legendPos val="r"/>
      <c:layout>
        <c:manualLayout>
          <c:xMode val="edge"/>
          <c:yMode val="edge"/>
          <c:x val="0.13281203703703703"/>
          <c:y val="7.1771913580246913E-2"/>
          <c:w val="0.26498310185185181"/>
          <c:h val="0.4275123456790123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12914593698177"/>
          <c:y val="3.2048776339309054E-2"/>
          <c:w val="0.8703506199656077"/>
          <c:h val="0.84973398341404727"/>
        </c:manualLayout>
      </c:layout>
      <c:lineChart>
        <c:grouping val="standard"/>
        <c:varyColors val="0"/>
        <c:ser>
          <c:idx val="0"/>
          <c:order val="0"/>
          <c:tx>
            <c:strRef>
              <c:f>saldo!$C$2</c:f>
              <c:strCache>
                <c:ptCount val="1"/>
                <c:pt idx="0">
                  <c:v>skutečnost</c:v>
                </c:pt>
              </c:strCache>
            </c:strRef>
          </c:tx>
          <c:marker>
            <c:symbol val="none"/>
          </c:marker>
          <c:dLbls>
            <c:dLbl>
              <c:idx val="8"/>
              <c:layout>
                <c:manualLayout>
                  <c:x val="-9.1954022988505954E-3"/>
                  <c:y val="4.3261951113995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E1-417D-950A-A6B108AD4E89}"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E1-417D-950A-A6B108AD4E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saldo!$B$3:$B$110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saldo!$C$3:$C$110</c:f>
              <c:numCache>
                <c:formatCode>0</c:formatCode>
                <c:ptCount val="108"/>
                <c:pt idx="0">
                  <c:v>5476</c:v>
                </c:pt>
                <c:pt idx="1">
                  <c:v>9942</c:v>
                </c:pt>
                <c:pt idx="2">
                  <c:v>9999</c:v>
                </c:pt>
                <c:pt idx="3">
                  <c:v>10129</c:v>
                </c:pt>
                <c:pt idx="4">
                  <c:v>12075</c:v>
                </c:pt>
                <c:pt idx="5">
                  <c:v>9488</c:v>
                </c:pt>
                <c:pt idx="6">
                  <c:v>8774</c:v>
                </c:pt>
                <c:pt idx="7">
                  <c:v>6539</c:v>
                </c:pt>
                <c:pt idx="8">
                  <c:v>-8551</c:v>
                </c:pt>
                <c:pt idx="9">
                  <c:v>12290</c:v>
                </c:pt>
                <c:pt idx="10">
                  <c:v>25789</c:v>
                </c:pt>
                <c:pt idx="11">
                  <c:v>18635</c:v>
                </c:pt>
                <c:pt idx="12">
                  <c:v>36229</c:v>
                </c:pt>
                <c:pt idx="13">
                  <c:v>34720</c:v>
                </c:pt>
                <c:pt idx="14">
                  <c:v>83945</c:v>
                </c:pt>
                <c:pt idx="15">
                  <c:v>71790</c:v>
                </c:pt>
                <c:pt idx="16">
                  <c:v>28344</c:v>
                </c:pt>
                <c:pt idx="17">
                  <c:v>15648</c:v>
                </c:pt>
                <c:pt idx="18">
                  <c:v>16889</c:v>
                </c:pt>
                <c:pt idx="19">
                  <c:v>10293</c:v>
                </c:pt>
                <c:pt idx="20" formatCode="General">
                  <c:v>-1297</c:v>
                </c:pt>
                <c:pt idx="21" formatCode="General">
                  <c:v>21661</c:v>
                </c:pt>
                <c:pt idx="22" formatCode="General">
                  <c:v>15977</c:v>
                </c:pt>
                <c:pt idx="23" formatCode="General">
                  <c:v>20064</c:v>
                </c:pt>
                <c:pt idx="24" formatCode="General">
                  <c:v>28273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E1-417D-950A-A6B108AD4E89}"/>
            </c:ext>
          </c:extLst>
        </c:ser>
        <c:ser>
          <c:idx val="1"/>
          <c:order val="1"/>
          <c:tx>
            <c:strRef>
              <c:f>saldo!$D$2</c:f>
              <c:strCache>
                <c:ptCount val="1"/>
                <c:pt idx="0">
                  <c:v>střední varianta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Pt>
            <c:idx val="25"/>
            <c:marker>
              <c:symbol val="square"/>
              <c:size val="6"/>
            </c:marker>
            <c:bubble3D val="0"/>
            <c:extLst>
              <c:ext xmlns:c16="http://schemas.microsoft.com/office/drawing/2014/chart" uri="{C3380CC4-5D6E-409C-BE32-E72D297353CC}">
                <c16:uniqueId val="{00000003-6FE1-417D-950A-A6B108AD4E89}"/>
              </c:ext>
            </c:extLst>
          </c:dPt>
          <c:dPt>
            <c:idx val="26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FE1-417D-950A-A6B108AD4E89}"/>
              </c:ext>
            </c:extLst>
          </c:dPt>
          <c:dLbls>
            <c:dLbl>
              <c:idx val="25"/>
              <c:layout>
                <c:manualLayout>
                  <c:x val="-3.6781609195402298E-2"/>
                  <c:y val="-3.8935756002595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E1-417D-950A-A6B108AD4E89}"/>
                </c:ext>
              </c:extLst>
            </c:dLbl>
            <c:dLbl>
              <c:idx val="56"/>
              <c:layout>
                <c:manualLayout>
                  <c:x val="2.0689655172413876E-2"/>
                  <c:y val="-5.19143413367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FE1-417D-950A-A6B108AD4E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saldo!$B$3:$B$110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saldo!$D$3:$D$110</c:f>
              <c:numCache>
                <c:formatCode>General</c:formatCode>
                <c:ptCount val="108"/>
                <c:pt idx="25" formatCode="0">
                  <c:v>38000</c:v>
                </c:pt>
                <c:pt idx="26" formatCode="0">
                  <c:v>26000</c:v>
                </c:pt>
                <c:pt idx="27" formatCode="0">
                  <c:v>26000</c:v>
                </c:pt>
                <c:pt idx="28" formatCode="0">
                  <c:v>26000</c:v>
                </c:pt>
                <c:pt idx="29" formatCode="0">
                  <c:v>26000</c:v>
                </c:pt>
                <c:pt idx="30" formatCode="0">
                  <c:v>26000</c:v>
                </c:pt>
                <c:pt idx="31" formatCode="0">
                  <c:v>26000</c:v>
                </c:pt>
                <c:pt idx="32" formatCode="0">
                  <c:v>26000</c:v>
                </c:pt>
                <c:pt idx="33" formatCode="0">
                  <c:v>26000</c:v>
                </c:pt>
                <c:pt idx="34" formatCode="0">
                  <c:v>26000</c:v>
                </c:pt>
                <c:pt idx="35" formatCode="0">
                  <c:v>26000</c:v>
                </c:pt>
                <c:pt idx="36" formatCode="0">
                  <c:v>26000</c:v>
                </c:pt>
                <c:pt idx="37" formatCode="0">
                  <c:v>26000</c:v>
                </c:pt>
                <c:pt idx="38" formatCode="0">
                  <c:v>26000</c:v>
                </c:pt>
                <c:pt idx="39" formatCode="0">
                  <c:v>26000</c:v>
                </c:pt>
                <c:pt idx="40" formatCode="0">
                  <c:v>26000</c:v>
                </c:pt>
                <c:pt idx="41" formatCode="0">
                  <c:v>26000</c:v>
                </c:pt>
                <c:pt idx="42" formatCode="0">
                  <c:v>26000</c:v>
                </c:pt>
                <c:pt idx="43" formatCode="0">
                  <c:v>26000</c:v>
                </c:pt>
                <c:pt idx="44" formatCode="0">
                  <c:v>26000</c:v>
                </c:pt>
                <c:pt idx="45" formatCode="0">
                  <c:v>26000</c:v>
                </c:pt>
                <c:pt idx="46" formatCode="0">
                  <c:v>26000</c:v>
                </c:pt>
                <c:pt idx="47" formatCode="0">
                  <c:v>26000</c:v>
                </c:pt>
                <c:pt idx="48" formatCode="0">
                  <c:v>26000</c:v>
                </c:pt>
                <c:pt idx="49" formatCode="0">
                  <c:v>26000</c:v>
                </c:pt>
                <c:pt idx="50" formatCode="0">
                  <c:v>26000</c:v>
                </c:pt>
                <c:pt idx="51" formatCode="0">
                  <c:v>26000</c:v>
                </c:pt>
                <c:pt idx="52" formatCode="0">
                  <c:v>26000</c:v>
                </c:pt>
                <c:pt idx="53" formatCode="0">
                  <c:v>26000</c:v>
                </c:pt>
                <c:pt idx="54" formatCode="0">
                  <c:v>26000</c:v>
                </c:pt>
                <c:pt idx="55" formatCode="0">
                  <c:v>26000</c:v>
                </c:pt>
                <c:pt idx="56" formatCode="0">
                  <c:v>26000</c:v>
                </c:pt>
                <c:pt idx="57" formatCode="0">
                  <c:v>26000</c:v>
                </c:pt>
                <c:pt idx="58" formatCode="0">
                  <c:v>26000</c:v>
                </c:pt>
                <c:pt idx="59" formatCode="0">
                  <c:v>26000</c:v>
                </c:pt>
                <c:pt idx="60" formatCode="0">
                  <c:v>26000</c:v>
                </c:pt>
                <c:pt idx="61" formatCode="0">
                  <c:v>26000</c:v>
                </c:pt>
                <c:pt idx="62" formatCode="0">
                  <c:v>26000</c:v>
                </c:pt>
                <c:pt idx="63" formatCode="0">
                  <c:v>26000</c:v>
                </c:pt>
                <c:pt idx="64" formatCode="0">
                  <c:v>26000</c:v>
                </c:pt>
                <c:pt idx="65" formatCode="0">
                  <c:v>26000</c:v>
                </c:pt>
                <c:pt idx="66" formatCode="0">
                  <c:v>26000</c:v>
                </c:pt>
                <c:pt idx="67" formatCode="0">
                  <c:v>26000</c:v>
                </c:pt>
                <c:pt idx="68" formatCode="0">
                  <c:v>26000</c:v>
                </c:pt>
                <c:pt idx="69" formatCode="0">
                  <c:v>26000</c:v>
                </c:pt>
                <c:pt idx="70" formatCode="0">
                  <c:v>26000</c:v>
                </c:pt>
                <c:pt idx="71" formatCode="0">
                  <c:v>26000</c:v>
                </c:pt>
                <c:pt idx="72" formatCode="0">
                  <c:v>26000</c:v>
                </c:pt>
                <c:pt idx="73" formatCode="0">
                  <c:v>26000</c:v>
                </c:pt>
                <c:pt idx="74" formatCode="0">
                  <c:v>26000</c:v>
                </c:pt>
                <c:pt idx="75" formatCode="0">
                  <c:v>26000</c:v>
                </c:pt>
                <c:pt idx="76" formatCode="0">
                  <c:v>26000</c:v>
                </c:pt>
                <c:pt idx="77" formatCode="0">
                  <c:v>26000</c:v>
                </c:pt>
                <c:pt idx="78" formatCode="0">
                  <c:v>26000</c:v>
                </c:pt>
                <c:pt idx="79" formatCode="0">
                  <c:v>26000</c:v>
                </c:pt>
                <c:pt idx="80" formatCode="0">
                  <c:v>26000</c:v>
                </c:pt>
                <c:pt idx="81" formatCode="0">
                  <c:v>26000</c:v>
                </c:pt>
                <c:pt idx="82" formatCode="0">
                  <c:v>26000</c:v>
                </c:pt>
                <c:pt idx="83" formatCode="0">
                  <c:v>26000</c:v>
                </c:pt>
                <c:pt idx="84" formatCode="0">
                  <c:v>26000</c:v>
                </c:pt>
                <c:pt idx="85" formatCode="0">
                  <c:v>26000</c:v>
                </c:pt>
                <c:pt idx="86" formatCode="0">
                  <c:v>26000</c:v>
                </c:pt>
                <c:pt idx="87" formatCode="0">
                  <c:v>26000</c:v>
                </c:pt>
                <c:pt idx="88" formatCode="0">
                  <c:v>26000</c:v>
                </c:pt>
                <c:pt idx="89" formatCode="0">
                  <c:v>26000</c:v>
                </c:pt>
                <c:pt idx="90" formatCode="0">
                  <c:v>26000</c:v>
                </c:pt>
                <c:pt idx="91" formatCode="0">
                  <c:v>26000</c:v>
                </c:pt>
                <c:pt idx="92" formatCode="0">
                  <c:v>26000</c:v>
                </c:pt>
                <c:pt idx="93" formatCode="0">
                  <c:v>26000</c:v>
                </c:pt>
                <c:pt idx="94" formatCode="0">
                  <c:v>26000</c:v>
                </c:pt>
                <c:pt idx="95" formatCode="0">
                  <c:v>26000</c:v>
                </c:pt>
                <c:pt idx="96" formatCode="0">
                  <c:v>26000</c:v>
                </c:pt>
                <c:pt idx="97" formatCode="0">
                  <c:v>26000</c:v>
                </c:pt>
                <c:pt idx="98" formatCode="0">
                  <c:v>26000</c:v>
                </c:pt>
                <c:pt idx="99" formatCode="0">
                  <c:v>26000</c:v>
                </c:pt>
                <c:pt idx="100" formatCode="0">
                  <c:v>26000</c:v>
                </c:pt>
                <c:pt idx="101" formatCode="0">
                  <c:v>26000</c:v>
                </c:pt>
                <c:pt idx="102" formatCode="0">
                  <c:v>26000</c:v>
                </c:pt>
                <c:pt idx="103" formatCode="0">
                  <c:v>26000</c:v>
                </c:pt>
                <c:pt idx="104" formatCode="0">
                  <c:v>26000</c:v>
                </c:pt>
                <c:pt idx="105" formatCode="0">
                  <c:v>26000</c:v>
                </c:pt>
                <c:pt idx="106" formatCode="0">
                  <c:v>26000</c:v>
                </c:pt>
                <c:pt idx="107" formatCode="0">
                  <c:v>26000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FE1-417D-950A-A6B108AD4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685952"/>
        <c:axId val="94916992"/>
      </c:lineChart>
      <c:catAx>
        <c:axId val="8468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94916992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9491699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Saldo zahraniční migrace (tis. osob)</a:t>
                </a:r>
              </a:p>
            </c:rich>
          </c:tx>
          <c:layout>
            <c:manualLayout>
              <c:xMode val="edge"/>
              <c:yMode val="edge"/>
              <c:x val="2.1842700696895648E-3"/>
              <c:y val="0.1617906640174650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84685952"/>
        <c:crosses val="autoZero"/>
        <c:crossBetween val="between"/>
        <c:dispUnits>
          <c:builtInUnit val="thousands"/>
        </c:dispUnits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41904796143147E-2"/>
          <c:y val="5.1400554097404488E-2"/>
          <c:w val="0.89914872147064029"/>
          <c:h val="0.79523549139690852"/>
        </c:manualLayout>
      </c:layout>
      <c:lineChart>
        <c:grouping val="standard"/>
        <c:varyColors val="0"/>
        <c:ser>
          <c:idx val="0"/>
          <c:order val="0"/>
          <c:tx>
            <c:strRef>
              <c:f>saldo!$C$2</c:f>
              <c:strCache>
                <c:ptCount val="1"/>
                <c:pt idx="0">
                  <c:v>skutečnost</c:v>
                </c:pt>
              </c:strCache>
            </c:strRef>
          </c:tx>
          <c:marker>
            <c:symbol val="none"/>
          </c:marker>
          <c:cat>
            <c:numRef>
              <c:f>saldo!$B$3:$B$110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saldo!$C$3:$C$110</c:f>
              <c:numCache>
                <c:formatCode>0</c:formatCode>
                <c:ptCount val="108"/>
                <c:pt idx="0">
                  <c:v>5476</c:v>
                </c:pt>
                <c:pt idx="1">
                  <c:v>9942</c:v>
                </c:pt>
                <c:pt idx="2">
                  <c:v>9999</c:v>
                </c:pt>
                <c:pt idx="3">
                  <c:v>10129</c:v>
                </c:pt>
                <c:pt idx="4">
                  <c:v>12075</c:v>
                </c:pt>
                <c:pt idx="5">
                  <c:v>9488</c:v>
                </c:pt>
                <c:pt idx="6">
                  <c:v>8774</c:v>
                </c:pt>
                <c:pt idx="7">
                  <c:v>6539</c:v>
                </c:pt>
                <c:pt idx="8">
                  <c:v>-8551</c:v>
                </c:pt>
                <c:pt idx="9">
                  <c:v>12290</c:v>
                </c:pt>
                <c:pt idx="10">
                  <c:v>25789</c:v>
                </c:pt>
                <c:pt idx="11">
                  <c:v>18635</c:v>
                </c:pt>
                <c:pt idx="12">
                  <c:v>36229</c:v>
                </c:pt>
                <c:pt idx="13">
                  <c:v>34720</c:v>
                </c:pt>
                <c:pt idx="14">
                  <c:v>83945</c:v>
                </c:pt>
                <c:pt idx="15">
                  <c:v>71790</c:v>
                </c:pt>
                <c:pt idx="16">
                  <c:v>28344</c:v>
                </c:pt>
                <c:pt idx="17">
                  <c:v>15648</c:v>
                </c:pt>
                <c:pt idx="18">
                  <c:v>16889</c:v>
                </c:pt>
                <c:pt idx="19">
                  <c:v>10293</c:v>
                </c:pt>
                <c:pt idx="20" formatCode="General">
                  <c:v>-1297</c:v>
                </c:pt>
                <c:pt idx="21" formatCode="General">
                  <c:v>21661</c:v>
                </c:pt>
                <c:pt idx="22" formatCode="General">
                  <c:v>15977</c:v>
                </c:pt>
                <c:pt idx="23" formatCode="General">
                  <c:v>20064</c:v>
                </c:pt>
                <c:pt idx="24" formatCode="General">
                  <c:v>28273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1D-43EE-9410-AC24856BEC29}"/>
            </c:ext>
          </c:extLst>
        </c:ser>
        <c:ser>
          <c:idx val="1"/>
          <c:order val="1"/>
          <c:tx>
            <c:strRef>
              <c:f>saldo!$D$2</c:f>
              <c:strCache>
                <c:ptCount val="1"/>
                <c:pt idx="0">
                  <c:v>střední varianta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Pt>
            <c:idx val="25"/>
            <c:marker>
              <c:symbol val="square"/>
              <c:size val="4"/>
            </c:marker>
            <c:bubble3D val="0"/>
            <c:extLst>
              <c:ext xmlns:c16="http://schemas.microsoft.com/office/drawing/2014/chart" uri="{C3380CC4-5D6E-409C-BE32-E72D297353CC}">
                <c16:uniqueId val="{00000001-601D-43EE-9410-AC24856BEC29}"/>
              </c:ext>
            </c:extLst>
          </c:dPt>
          <c:dPt>
            <c:idx val="26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01D-43EE-9410-AC24856BEC29}"/>
              </c:ext>
            </c:extLst>
          </c:dPt>
          <c:cat>
            <c:numRef>
              <c:f>saldo!$B$3:$B$110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saldo!$D$3:$D$110</c:f>
              <c:numCache>
                <c:formatCode>General</c:formatCode>
                <c:ptCount val="108"/>
                <c:pt idx="25" formatCode="0">
                  <c:v>38000</c:v>
                </c:pt>
                <c:pt idx="26" formatCode="0">
                  <c:v>26000</c:v>
                </c:pt>
                <c:pt idx="27" formatCode="0">
                  <c:v>26000</c:v>
                </c:pt>
                <c:pt idx="28" formatCode="0">
                  <c:v>26000</c:v>
                </c:pt>
                <c:pt idx="29" formatCode="0">
                  <c:v>26000</c:v>
                </c:pt>
                <c:pt idx="30" formatCode="0">
                  <c:v>26000</c:v>
                </c:pt>
                <c:pt idx="31" formatCode="0">
                  <c:v>26000</c:v>
                </c:pt>
                <c:pt idx="32" formatCode="0">
                  <c:v>26000</c:v>
                </c:pt>
                <c:pt idx="33" formatCode="0">
                  <c:v>26000</c:v>
                </c:pt>
                <c:pt idx="34" formatCode="0">
                  <c:v>26000</c:v>
                </c:pt>
                <c:pt idx="35" formatCode="0">
                  <c:v>26000</c:v>
                </c:pt>
                <c:pt idx="36" formatCode="0">
                  <c:v>26000</c:v>
                </c:pt>
                <c:pt idx="37" formatCode="0">
                  <c:v>26000</c:v>
                </c:pt>
                <c:pt idx="38" formatCode="0">
                  <c:v>26000</c:v>
                </c:pt>
                <c:pt idx="39" formatCode="0">
                  <c:v>26000</c:v>
                </c:pt>
                <c:pt idx="40" formatCode="0">
                  <c:v>26000</c:v>
                </c:pt>
                <c:pt idx="41" formatCode="0">
                  <c:v>26000</c:v>
                </c:pt>
                <c:pt idx="42" formatCode="0">
                  <c:v>26000</c:v>
                </c:pt>
                <c:pt idx="43" formatCode="0">
                  <c:v>26000</c:v>
                </c:pt>
                <c:pt idx="44" formatCode="0">
                  <c:v>26000</c:v>
                </c:pt>
                <c:pt idx="45" formatCode="0">
                  <c:v>26000</c:v>
                </c:pt>
                <c:pt idx="46" formatCode="0">
                  <c:v>26000</c:v>
                </c:pt>
                <c:pt idx="47" formatCode="0">
                  <c:v>26000</c:v>
                </c:pt>
                <c:pt idx="48" formatCode="0">
                  <c:v>26000</c:v>
                </c:pt>
                <c:pt idx="49" formatCode="0">
                  <c:v>26000</c:v>
                </c:pt>
                <c:pt idx="50" formatCode="0">
                  <c:v>26000</c:v>
                </c:pt>
                <c:pt idx="51" formatCode="0">
                  <c:v>26000</c:v>
                </c:pt>
                <c:pt idx="52" formatCode="0">
                  <c:v>26000</c:v>
                </c:pt>
                <c:pt idx="53" formatCode="0">
                  <c:v>26000</c:v>
                </c:pt>
                <c:pt idx="54" formatCode="0">
                  <c:v>26000</c:v>
                </c:pt>
                <c:pt idx="55" formatCode="0">
                  <c:v>26000</c:v>
                </c:pt>
                <c:pt idx="56" formatCode="0">
                  <c:v>26000</c:v>
                </c:pt>
                <c:pt idx="57" formatCode="0">
                  <c:v>26000</c:v>
                </c:pt>
                <c:pt idx="58" formatCode="0">
                  <c:v>26000</c:v>
                </c:pt>
                <c:pt idx="59" formatCode="0">
                  <c:v>26000</c:v>
                </c:pt>
                <c:pt idx="60" formatCode="0">
                  <c:v>26000</c:v>
                </c:pt>
                <c:pt idx="61" formatCode="0">
                  <c:v>26000</c:v>
                </c:pt>
                <c:pt idx="62" formatCode="0">
                  <c:v>26000</c:v>
                </c:pt>
                <c:pt idx="63" formatCode="0">
                  <c:v>26000</c:v>
                </c:pt>
                <c:pt idx="64" formatCode="0">
                  <c:v>26000</c:v>
                </c:pt>
                <c:pt idx="65" formatCode="0">
                  <c:v>26000</c:v>
                </c:pt>
                <c:pt idx="66" formatCode="0">
                  <c:v>26000</c:v>
                </c:pt>
                <c:pt idx="67" formatCode="0">
                  <c:v>26000</c:v>
                </c:pt>
                <c:pt idx="68" formatCode="0">
                  <c:v>26000</c:v>
                </c:pt>
                <c:pt idx="69" formatCode="0">
                  <c:v>26000</c:v>
                </c:pt>
                <c:pt idx="70" formatCode="0">
                  <c:v>26000</c:v>
                </c:pt>
                <c:pt idx="71" formatCode="0">
                  <c:v>26000</c:v>
                </c:pt>
                <c:pt idx="72" formatCode="0">
                  <c:v>26000</c:v>
                </c:pt>
                <c:pt idx="73" formatCode="0">
                  <c:v>26000</c:v>
                </c:pt>
                <c:pt idx="74" formatCode="0">
                  <c:v>26000</c:v>
                </c:pt>
                <c:pt idx="75" formatCode="0">
                  <c:v>26000</c:v>
                </c:pt>
                <c:pt idx="76" formatCode="0">
                  <c:v>26000</c:v>
                </c:pt>
                <c:pt idx="77" formatCode="0">
                  <c:v>26000</c:v>
                </c:pt>
                <c:pt idx="78" formatCode="0">
                  <c:v>26000</c:v>
                </c:pt>
                <c:pt idx="79" formatCode="0">
                  <c:v>26000</c:v>
                </c:pt>
                <c:pt idx="80" formatCode="0">
                  <c:v>26000</c:v>
                </c:pt>
                <c:pt idx="81" formatCode="0">
                  <c:v>26000</c:v>
                </c:pt>
                <c:pt idx="82" formatCode="0">
                  <c:v>26000</c:v>
                </c:pt>
                <c:pt idx="83" formatCode="0">
                  <c:v>26000</c:v>
                </c:pt>
                <c:pt idx="84" formatCode="0">
                  <c:v>26000</c:v>
                </c:pt>
                <c:pt idx="85" formatCode="0">
                  <c:v>26000</c:v>
                </c:pt>
                <c:pt idx="86" formatCode="0">
                  <c:v>26000</c:v>
                </c:pt>
                <c:pt idx="87" formatCode="0">
                  <c:v>26000</c:v>
                </c:pt>
                <c:pt idx="88" formatCode="0">
                  <c:v>26000</c:v>
                </c:pt>
                <c:pt idx="89" formatCode="0">
                  <c:v>26000</c:v>
                </c:pt>
                <c:pt idx="90" formatCode="0">
                  <c:v>26000</c:v>
                </c:pt>
                <c:pt idx="91" formatCode="0">
                  <c:v>26000</c:v>
                </c:pt>
                <c:pt idx="92" formatCode="0">
                  <c:v>26000</c:v>
                </c:pt>
                <c:pt idx="93" formatCode="0">
                  <c:v>26000</c:v>
                </c:pt>
                <c:pt idx="94" formatCode="0">
                  <c:v>26000</c:v>
                </c:pt>
                <c:pt idx="95" formatCode="0">
                  <c:v>26000</c:v>
                </c:pt>
                <c:pt idx="96" formatCode="0">
                  <c:v>26000</c:v>
                </c:pt>
                <c:pt idx="97" formatCode="0">
                  <c:v>26000</c:v>
                </c:pt>
                <c:pt idx="98" formatCode="0">
                  <c:v>26000</c:v>
                </c:pt>
                <c:pt idx="99" formatCode="0">
                  <c:v>26000</c:v>
                </c:pt>
                <c:pt idx="100" formatCode="0">
                  <c:v>26000</c:v>
                </c:pt>
                <c:pt idx="101" formatCode="0">
                  <c:v>26000</c:v>
                </c:pt>
                <c:pt idx="102" formatCode="0">
                  <c:v>26000</c:v>
                </c:pt>
                <c:pt idx="103" formatCode="0">
                  <c:v>26000</c:v>
                </c:pt>
                <c:pt idx="104" formatCode="0">
                  <c:v>26000</c:v>
                </c:pt>
                <c:pt idx="105" formatCode="0">
                  <c:v>26000</c:v>
                </c:pt>
                <c:pt idx="106" formatCode="0">
                  <c:v>26000</c:v>
                </c:pt>
                <c:pt idx="107" formatCode="0">
                  <c:v>26000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1D-43EE-9410-AC24856BEC29}"/>
            </c:ext>
          </c:extLst>
        </c:ser>
        <c:ser>
          <c:idx val="2"/>
          <c:order val="2"/>
          <c:tx>
            <c:strRef>
              <c:f>saldo!$E$2</c:f>
              <c:strCache>
                <c:ptCount val="1"/>
                <c:pt idx="0">
                  <c:v>nízká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dPt>
            <c:idx val="25"/>
            <c:marker>
              <c:symbol val="square"/>
              <c:size val="4"/>
              <c:spPr>
                <a:solidFill>
                  <a:schemeClr val="tx2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01D-43EE-9410-AC24856BEC29}"/>
              </c:ext>
            </c:extLst>
          </c:dPt>
          <c:dPt>
            <c:idx val="26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601D-43EE-9410-AC24856BEC29}"/>
              </c:ext>
            </c:extLst>
          </c:dPt>
          <c:cat>
            <c:numRef>
              <c:f>saldo!$B$3:$B$110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saldo!$E$3:$E$110</c:f>
              <c:numCache>
                <c:formatCode>General</c:formatCode>
                <c:ptCount val="108"/>
                <c:pt idx="25" formatCode="0">
                  <c:v>33000</c:v>
                </c:pt>
                <c:pt idx="26" formatCode="0">
                  <c:v>18000</c:v>
                </c:pt>
                <c:pt idx="27" formatCode="0">
                  <c:v>18000</c:v>
                </c:pt>
                <c:pt idx="28" formatCode="0">
                  <c:v>18000</c:v>
                </c:pt>
                <c:pt idx="29" formatCode="0">
                  <c:v>18000</c:v>
                </c:pt>
                <c:pt idx="30" formatCode="0">
                  <c:v>18000</c:v>
                </c:pt>
                <c:pt idx="31" formatCode="0">
                  <c:v>18000</c:v>
                </c:pt>
                <c:pt idx="32" formatCode="0">
                  <c:v>18000</c:v>
                </c:pt>
                <c:pt idx="33" formatCode="0">
                  <c:v>18000</c:v>
                </c:pt>
                <c:pt idx="34" formatCode="0">
                  <c:v>18000</c:v>
                </c:pt>
                <c:pt idx="35" formatCode="0">
                  <c:v>18000</c:v>
                </c:pt>
                <c:pt idx="36" formatCode="0">
                  <c:v>18000</c:v>
                </c:pt>
                <c:pt idx="37" formatCode="0">
                  <c:v>18000</c:v>
                </c:pt>
                <c:pt idx="38" formatCode="0">
                  <c:v>18000</c:v>
                </c:pt>
                <c:pt idx="39" formatCode="0">
                  <c:v>18000</c:v>
                </c:pt>
                <c:pt idx="40" formatCode="0">
                  <c:v>18000</c:v>
                </c:pt>
                <c:pt idx="41" formatCode="0">
                  <c:v>18000</c:v>
                </c:pt>
                <c:pt idx="42" formatCode="0">
                  <c:v>18000</c:v>
                </c:pt>
                <c:pt idx="43" formatCode="0">
                  <c:v>18000</c:v>
                </c:pt>
                <c:pt idx="44" formatCode="0">
                  <c:v>18000</c:v>
                </c:pt>
                <c:pt idx="45" formatCode="0">
                  <c:v>18000</c:v>
                </c:pt>
                <c:pt idx="46" formatCode="0">
                  <c:v>18000</c:v>
                </c:pt>
                <c:pt idx="47" formatCode="0">
                  <c:v>18000</c:v>
                </c:pt>
                <c:pt idx="48" formatCode="0">
                  <c:v>18000</c:v>
                </c:pt>
                <c:pt idx="49" formatCode="0">
                  <c:v>18000</c:v>
                </c:pt>
                <c:pt idx="50" formatCode="0">
                  <c:v>18000</c:v>
                </c:pt>
                <c:pt idx="51" formatCode="0">
                  <c:v>18000</c:v>
                </c:pt>
                <c:pt idx="52" formatCode="0">
                  <c:v>18000</c:v>
                </c:pt>
                <c:pt idx="53" formatCode="0">
                  <c:v>18000</c:v>
                </c:pt>
                <c:pt idx="54" formatCode="0">
                  <c:v>18000</c:v>
                </c:pt>
                <c:pt idx="55" formatCode="0">
                  <c:v>18000</c:v>
                </c:pt>
                <c:pt idx="56" formatCode="0">
                  <c:v>18000</c:v>
                </c:pt>
                <c:pt idx="57" formatCode="0">
                  <c:v>18000</c:v>
                </c:pt>
                <c:pt idx="58" formatCode="0">
                  <c:v>18000</c:v>
                </c:pt>
                <c:pt idx="59" formatCode="0">
                  <c:v>18000</c:v>
                </c:pt>
                <c:pt idx="60" formatCode="0">
                  <c:v>18000</c:v>
                </c:pt>
                <c:pt idx="61" formatCode="0">
                  <c:v>18000</c:v>
                </c:pt>
                <c:pt idx="62" formatCode="0">
                  <c:v>18000</c:v>
                </c:pt>
                <c:pt idx="63" formatCode="0">
                  <c:v>18000</c:v>
                </c:pt>
                <c:pt idx="64" formatCode="0">
                  <c:v>18000</c:v>
                </c:pt>
                <c:pt idx="65" formatCode="0">
                  <c:v>18000</c:v>
                </c:pt>
                <c:pt idx="66" formatCode="0">
                  <c:v>18000</c:v>
                </c:pt>
                <c:pt idx="67" formatCode="0">
                  <c:v>18000</c:v>
                </c:pt>
                <c:pt idx="68" formatCode="0">
                  <c:v>18000</c:v>
                </c:pt>
                <c:pt idx="69" formatCode="0">
                  <c:v>18000</c:v>
                </c:pt>
                <c:pt idx="70" formatCode="0">
                  <c:v>18000</c:v>
                </c:pt>
                <c:pt idx="71" formatCode="0">
                  <c:v>18000</c:v>
                </c:pt>
                <c:pt idx="72" formatCode="0">
                  <c:v>18000</c:v>
                </c:pt>
                <c:pt idx="73" formatCode="0">
                  <c:v>18000</c:v>
                </c:pt>
                <c:pt idx="74" formatCode="0">
                  <c:v>18000</c:v>
                </c:pt>
                <c:pt idx="75" formatCode="0">
                  <c:v>18000</c:v>
                </c:pt>
                <c:pt idx="76" formatCode="0">
                  <c:v>18000</c:v>
                </c:pt>
                <c:pt idx="77" formatCode="0">
                  <c:v>18000</c:v>
                </c:pt>
                <c:pt idx="78" formatCode="0">
                  <c:v>18000</c:v>
                </c:pt>
                <c:pt idx="79" formatCode="0">
                  <c:v>18000</c:v>
                </c:pt>
                <c:pt idx="80" formatCode="0">
                  <c:v>18000</c:v>
                </c:pt>
                <c:pt idx="81" formatCode="0">
                  <c:v>18000</c:v>
                </c:pt>
                <c:pt idx="82" formatCode="0">
                  <c:v>18000</c:v>
                </c:pt>
                <c:pt idx="83" formatCode="0">
                  <c:v>18000</c:v>
                </c:pt>
                <c:pt idx="84" formatCode="0">
                  <c:v>18000</c:v>
                </c:pt>
                <c:pt idx="85" formatCode="0">
                  <c:v>18000</c:v>
                </c:pt>
                <c:pt idx="86" formatCode="0">
                  <c:v>18000</c:v>
                </c:pt>
                <c:pt idx="87" formatCode="0">
                  <c:v>18000</c:v>
                </c:pt>
                <c:pt idx="88" formatCode="0">
                  <c:v>18000</c:v>
                </c:pt>
                <c:pt idx="89" formatCode="0">
                  <c:v>18000</c:v>
                </c:pt>
                <c:pt idx="90" formatCode="0">
                  <c:v>18000</c:v>
                </c:pt>
                <c:pt idx="91" formatCode="0">
                  <c:v>18000</c:v>
                </c:pt>
                <c:pt idx="92" formatCode="0">
                  <c:v>18000</c:v>
                </c:pt>
                <c:pt idx="93" formatCode="0">
                  <c:v>18000</c:v>
                </c:pt>
                <c:pt idx="94" formatCode="0">
                  <c:v>18000</c:v>
                </c:pt>
                <c:pt idx="95" formatCode="0">
                  <c:v>18000</c:v>
                </c:pt>
                <c:pt idx="96" formatCode="0">
                  <c:v>18000</c:v>
                </c:pt>
                <c:pt idx="97" formatCode="0">
                  <c:v>18000</c:v>
                </c:pt>
                <c:pt idx="98" formatCode="0">
                  <c:v>18000</c:v>
                </c:pt>
                <c:pt idx="99" formatCode="0">
                  <c:v>18000</c:v>
                </c:pt>
                <c:pt idx="100" formatCode="0">
                  <c:v>18000</c:v>
                </c:pt>
                <c:pt idx="101" formatCode="0">
                  <c:v>18000</c:v>
                </c:pt>
                <c:pt idx="102" formatCode="0">
                  <c:v>18000</c:v>
                </c:pt>
                <c:pt idx="103" formatCode="0">
                  <c:v>18000</c:v>
                </c:pt>
                <c:pt idx="104" formatCode="0">
                  <c:v>18000</c:v>
                </c:pt>
                <c:pt idx="105" formatCode="0">
                  <c:v>18000</c:v>
                </c:pt>
                <c:pt idx="106" formatCode="0">
                  <c:v>18000</c:v>
                </c:pt>
                <c:pt idx="107" formatCode="0">
                  <c:v>18000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01D-43EE-9410-AC24856BEC29}"/>
            </c:ext>
          </c:extLst>
        </c:ser>
        <c:ser>
          <c:idx val="3"/>
          <c:order val="3"/>
          <c:tx>
            <c:strRef>
              <c:f>saldo!$F$2</c:f>
              <c:strCache>
                <c:ptCount val="1"/>
                <c:pt idx="0">
                  <c:v>vysoká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Pt>
            <c:idx val="25"/>
            <c:marker>
              <c:symbol val="square"/>
              <c:size val="4"/>
              <c:spPr>
                <a:solidFill>
                  <a:srgbClr val="00B05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01D-43EE-9410-AC24856BEC29}"/>
              </c:ext>
            </c:extLst>
          </c:dPt>
          <c:dPt>
            <c:idx val="26"/>
            <c:bubble3D val="0"/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extLst>
              <c:ext xmlns:c16="http://schemas.microsoft.com/office/drawing/2014/chart" uri="{C3380CC4-5D6E-409C-BE32-E72D297353CC}">
                <c16:uniqueId val="{0000000B-601D-43EE-9410-AC24856BEC29}"/>
              </c:ext>
            </c:extLst>
          </c:dPt>
          <c:cat>
            <c:numRef>
              <c:f>saldo!$B$3:$B$110</c:f>
              <c:numCache>
                <c:formatCode>General</c:formatCode>
                <c:ptCount val="108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saldo!$F$3:$F$110</c:f>
              <c:numCache>
                <c:formatCode>General</c:formatCode>
                <c:ptCount val="108"/>
                <c:pt idx="25" formatCode="0">
                  <c:v>40000</c:v>
                </c:pt>
                <c:pt idx="26" formatCode="0">
                  <c:v>37804</c:v>
                </c:pt>
                <c:pt idx="27" formatCode="0">
                  <c:v>36519</c:v>
                </c:pt>
                <c:pt idx="28" formatCode="0">
                  <c:v>35607</c:v>
                </c:pt>
                <c:pt idx="29" formatCode="0">
                  <c:v>34901</c:v>
                </c:pt>
                <c:pt idx="30" formatCode="0">
                  <c:v>34323</c:v>
                </c:pt>
                <c:pt idx="31" formatCode="0">
                  <c:v>33835</c:v>
                </c:pt>
                <c:pt idx="32" formatCode="0">
                  <c:v>33412</c:v>
                </c:pt>
                <c:pt idx="33" formatCode="0">
                  <c:v>33038</c:v>
                </c:pt>
                <c:pt idx="34" formatCode="0">
                  <c:v>32704</c:v>
                </c:pt>
                <c:pt idx="35" formatCode="0">
                  <c:v>32403</c:v>
                </c:pt>
                <c:pt idx="36" formatCode="0">
                  <c:v>32127</c:v>
                </c:pt>
                <c:pt idx="37" formatCode="0">
                  <c:v>31873</c:v>
                </c:pt>
                <c:pt idx="38" formatCode="0">
                  <c:v>31639</c:v>
                </c:pt>
                <c:pt idx="39" formatCode="0">
                  <c:v>31420</c:v>
                </c:pt>
                <c:pt idx="40" formatCode="0">
                  <c:v>31216</c:v>
                </c:pt>
                <c:pt idx="41" formatCode="0">
                  <c:v>31023</c:v>
                </c:pt>
                <c:pt idx="42" formatCode="0">
                  <c:v>30843</c:v>
                </c:pt>
                <c:pt idx="43" formatCode="0">
                  <c:v>30672</c:v>
                </c:pt>
                <c:pt idx="44" formatCode="0">
                  <c:v>30509</c:v>
                </c:pt>
                <c:pt idx="45" formatCode="0">
                  <c:v>30354</c:v>
                </c:pt>
                <c:pt idx="46" formatCode="0">
                  <c:v>30207</c:v>
                </c:pt>
                <c:pt idx="47" formatCode="0">
                  <c:v>30066</c:v>
                </c:pt>
                <c:pt idx="48" formatCode="0">
                  <c:v>29931</c:v>
                </c:pt>
                <c:pt idx="49" formatCode="0">
                  <c:v>29802</c:v>
                </c:pt>
                <c:pt idx="50" formatCode="0">
                  <c:v>29678</c:v>
                </c:pt>
                <c:pt idx="51" formatCode="0">
                  <c:v>29558</c:v>
                </c:pt>
                <c:pt idx="52" formatCode="0">
                  <c:v>29443</c:v>
                </c:pt>
                <c:pt idx="53" formatCode="0">
                  <c:v>29331</c:v>
                </c:pt>
                <c:pt idx="54" formatCode="0">
                  <c:v>29224</c:v>
                </c:pt>
                <c:pt idx="55" formatCode="0">
                  <c:v>29120</c:v>
                </c:pt>
                <c:pt idx="56" formatCode="0">
                  <c:v>29020</c:v>
                </c:pt>
                <c:pt idx="57" formatCode="0">
                  <c:v>28922</c:v>
                </c:pt>
                <c:pt idx="58" formatCode="0">
                  <c:v>28828</c:v>
                </c:pt>
                <c:pt idx="59" formatCode="0">
                  <c:v>28736</c:v>
                </c:pt>
                <c:pt idx="60" formatCode="0">
                  <c:v>28647</c:v>
                </c:pt>
                <c:pt idx="61" formatCode="0">
                  <c:v>28560</c:v>
                </c:pt>
                <c:pt idx="62" formatCode="0">
                  <c:v>28475</c:v>
                </c:pt>
                <c:pt idx="63" formatCode="0">
                  <c:v>28393</c:v>
                </c:pt>
                <c:pt idx="64" formatCode="0">
                  <c:v>28313</c:v>
                </c:pt>
                <c:pt idx="65" formatCode="0">
                  <c:v>28234</c:v>
                </c:pt>
                <c:pt idx="66" formatCode="0">
                  <c:v>28158</c:v>
                </c:pt>
                <c:pt idx="67" formatCode="0">
                  <c:v>28083</c:v>
                </c:pt>
                <c:pt idx="68" formatCode="0">
                  <c:v>28011</c:v>
                </c:pt>
                <c:pt idx="69" formatCode="0">
                  <c:v>27940</c:v>
                </c:pt>
                <c:pt idx="70" formatCode="0">
                  <c:v>27870</c:v>
                </c:pt>
                <c:pt idx="71" formatCode="0">
                  <c:v>27802</c:v>
                </c:pt>
                <c:pt idx="72" formatCode="0">
                  <c:v>27735</c:v>
                </c:pt>
                <c:pt idx="73" formatCode="0">
                  <c:v>27670</c:v>
                </c:pt>
                <c:pt idx="74" formatCode="0">
                  <c:v>27606</c:v>
                </c:pt>
                <c:pt idx="75" formatCode="0">
                  <c:v>27543</c:v>
                </c:pt>
                <c:pt idx="76" formatCode="0">
                  <c:v>27481</c:v>
                </c:pt>
                <c:pt idx="77" formatCode="0">
                  <c:v>27421</c:v>
                </c:pt>
                <c:pt idx="78" formatCode="0">
                  <c:v>27362</c:v>
                </c:pt>
                <c:pt idx="79" formatCode="0">
                  <c:v>27304</c:v>
                </c:pt>
                <c:pt idx="80" formatCode="0">
                  <c:v>27247</c:v>
                </c:pt>
                <c:pt idx="81" formatCode="0">
                  <c:v>27191</c:v>
                </c:pt>
                <c:pt idx="82" formatCode="0">
                  <c:v>27136</c:v>
                </c:pt>
                <c:pt idx="83" formatCode="0">
                  <c:v>27081</c:v>
                </c:pt>
                <c:pt idx="84" formatCode="0">
                  <c:v>27028</c:v>
                </c:pt>
                <c:pt idx="85" formatCode="0">
                  <c:v>26976</c:v>
                </c:pt>
                <c:pt idx="86" formatCode="0">
                  <c:v>26924</c:v>
                </c:pt>
                <c:pt idx="87" formatCode="0">
                  <c:v>26874</c:v>
                </c:pt>
                <c:pt idx="88" formatCode="0">
                  <c:v>26824</c:v>
                </c:pt>
                <c:pt idx="89" formatCode="0">
                  <c:v>26774</c:v>
                </c:pt>
                <c:pt idx="90" formatCode="0">
                  <c:v>26726</c:v>
                </c:pt>
                <c:pt idx="91" formatCode="0">
                  <c:v>26679</c:v>
                </c:pt>
                <c:pt idx="92" formatCode="0">
                  <c:v>26632</c:v>
                </c:pt>
                <c:pt idx="93" formatCode="0">
                  <c:v>26585</c:v>
                </c:pt>
                <c:pt idx="94" formatCode="0">
                  <c:v>26540</c:v>
                </c:pt>
                <c:pt idx="95" formatCode="0">
                  <c:v>26495</c:v>
                </c:pt>
                <c:pt idx="96" formatCode="0">
                  <c:v>26451</c:v>
                </c:pt>
                <c:pt idx="97" formatCode="0">
                  <c:v>26407</c:v>
                </c:pt>
                <c:pt idx="98" formatCode="0">
                  <c:v>26364</c:v>
                </c:pt>
                <c:pt idx="99" formatCode="0">
                  <c:v>26321</c:v>
                </c:pt>
                <c:pt idx="100" formatCode="0">
                  <c:v>26279</c:v>
                </c:pt>
                <c:pt idx="101" formatCode="0">
                  <c:v>26238</c:v>
                </c:pt>
                <c:pt idx="102" formatCode="0">
                  <c:v>26197</c:v>
                </c:pt>
                <c:pt idx="103" formatCode="0">
                  <c:v>26157</c:v>
                </c:pt>
                <c:pt idx="104" formatCode="0">
                  <c:v>26117</c:v>
                </c:pt>
                <c:pt idx="105" formatCode="0">
                  <c:v>26077</c:v>
                </c:pt>
                <c:pt idx="106" formatCode="0">
                  <c:v>26038</c:v>
                </c:pt>
                <c:pt idx="107" formatCode="0">
                  <c:v>26000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01D-43EE-9410-AC24856BE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023872"/>
        <c:axId val="95025408"/>
      </c:lineChart>
      <c:catAx>
        <c:axId val="9502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5025408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95025408"/>
        <c:scaling>
          <c:orientation val="minMax"/>
        </c:scaling>
        <c:delete val="0"/>
        <c:axPos val="l"/>
        <c:majorGridlines>
          <c:spPr>
            <a:ln w="3175">
              <a:solidFill>
                <a:sysClr val="window" lastClr="FFFFFF">
                  <a:lumMod val="50000"/>
                </a:sys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5023872"/>
        <c:crosses val="autoZero"/>
        <c:crossBetween val="between"/>
        <c:dispUnits>
          <c:builtInUnit val="thousands"/>
        </c:dispUnits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4466714352479149"/>
          <c:y val="6.934130974694569E-2"/>
          <c:w val="0.28464388739371416"/>
          <c:h val="0.28660523329571069"/>
        </c:manualLayout>
      </c:layout>
      <c:overlay val="0"/>
      <c:spPr>
        <a:solidFill>
          <a:schemeClr val="bg1"/>
        </a:solidFill>
        <a:ln>
          <a:solidFill>
            <a:sysClr val="window" lastClr="FFFFFF">
              <a:lumMod val="50000"/>
            </a:sysClr>
          </a:solidFill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00206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02262648203451E-2"/>
          <c:y val="5.1400554097404488E-2"/>
          <c:w val="0.88184487283917112"/>
          <c:h val="0.79523549139690852"/>
        </c:manualLayout>
      </c:layout>
      <c:lineChart>
        <c:grouping val="standard"/>
        <c:varyColors val="0"/>
        <c:ser>
          <c:idx val="0"/>
          <c:order val="0"/>
          <c:tx>
            <c:strRef>
              <c:f>'počet obyvatel'!$C$2</c:f>
              <c:strCache>
                <c:ptCount val="1"/>
                <c:pt idx="0">
                  <c:v>skutečnost</c:v>
                </c:pt>
              </c:strCache>
            </c:strRef>
          </c:tx>
          <c:spPr>
            <a:ln>
              <a:solidFill>
                <a:srgbClr val="0071BC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6.6666666666666707E-2"/>
                  <c:y val="-6.056673155959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4F-4039-94D0-D291A7DBBFF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'počet obyvatel'!$B$3:$B$111</c:f>
              <c:numCache>
                <c:formatCode>General</c:formatCode>
                <c:ptCount val="109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'počet obyvatel'!$C$3:$C$110</c:f>
              <c:numCache>
                <c:formatCode>0</c:formatCode>
                <c:ptCount val="108"/>
                <c:pt idx="0">
                  <c:v>10325697</c:v>
                </c:pt>
                <c:pt idx="1">
                  <c:v>10334013</c:v>
                </c:pt>
                <c:pt idx="2">
                  <c:v>10333161</c:v>
                </c:pt>
                <c:pt idx="3">
                  <c:v>10321344</c:v>
                </c:pt>
                <c:pt idx="4">
                  <c:v>10309137</c:v>
                </c:pt>
                <c:pt idx="5">
                  <c:v>10299125</c:v>
                </c:pt>
                <c:pt idx="6">
                  <c:v>10289621</c:v>
                </c:pt>
                <c:pt idx="7">
                  <c:v>10278098</c:v>
                </c:pt>
                <c:pt idx="8">
                  <c:v>10266546</c:v>
                </c:pt>
                <c:pt idx="9">
                  <c:v>10206436</c:v>
                </c:pt>
                <c:pt idx="10">
                  <c:v>10203269</c:v>
                </c:pt>
                <c:pt idx="11">
                  <c:v>10211455</c:v>
                </c:pt>
                <c:pt idx="12">
                  <c:v>10220577</c:v>
                </c:pt>
                <c:pt idx="13">
                  <c:v>10251079</c:v>
                </c:pt>
                <c:pt idx="14">
                  <c:v>10287189</c:v>
                </c:pt>
                <c:pt idx="15">
                  <c:v>10381130</c:v>
                </c:pt>
                <c:pt idx="16">
                  <c:v>10467542</c:v>
                </c:pt>
                <c:pt idx="17">
                  <c:v>10506813</c:v>
                </c:pt>
                <c:pt idx="18">
                  <c:v>10486731</c:v>
                </c:pt>
                <c:pt idx="19">
                  <c:v>10505445</c:v>
                </c:pt>
                <c:pt idx="20" formatCode="General">
                  <c:v>10516125</c:v>
                </c:pt>
                <c:pt idx="21" formatCode="General">
                  <c:v>10512419</c:v>
                </c:pt>
                <c:pt idx="22" formatCode="General">
                  <c:v>10538275</c:v>
                </c:pt>
                <c:pt idx="23" formatCode="General">
                  <c:v>10553843</c:v>
                </c:pt>
                <c:pt idx="24" formatCode="General">
                  <c:v>10578820</c:v>
                </c:pt>
                <c:pt idx="25" formatCode="General">
                  <c:v>10610055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4F-4039-94D0-D291A7DBBFF5}"/>
            </c:ext>
          </c:extLst>
        </c:ser>
        <c:ser>
          <c:idx val="1"/>
          <c:order val="1"/>
          <c:tx>
            <c:strRef>
              <c:f>'počet obyvatel'!$D$2</c:f>
              <c:strCache>
                <c:ptCount val="1"/>
                <c:pt idx="0">
                  <c:v>střední varianta</c:v>
                </c:pt>
              </c:strCache>
            </c:strRef>
          </c:tx>
          <c:spPr>
            <a:ln>
              <a:solidFill>
                <a:srgbClr val="BD1B21"/>
              </a:solidFill>
            </a:ln>
          </c:spPr>
          <c:marker>
            <c:symbol val="none"/>
          </c:marker>
          <c:dPt>
            <c:idx val="57"/>
            <c:bubble3D val="0"/>
            <c:extLst>
              <c:ext xmlns:c16="http://schemas.microsoft.com/office/drawing/2014/chart" uri="{C3380CC4-5D6E-409C-BE32-E72D297353CC}">
                <c16:uniqueId val="{00000002-554F-4039-94D0-D291A7DBBFF5}"/>
              </c:ext>
            </c:extLst>
          </c:dPt>
          <c:dPt>
            <c:idx val="58"/>
            <c:marker>
              <c:symbol val="circle"/>
              <c:size val="5"/>
              <c:spPr>
                <a:solidFill>
                  <a:srgbClr val="C00000"/>
                </a:solidFill>
                <a:ln>
                  <a:solidFill>
                    <a:srgbClr val="BD1B2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54F-4039-94D0-D291A7DBBFF5}"/>
              </c:ext>
            </c:extLst>
          </c:dPt>
          <c:dLbls>
            <c:dLbl>
              <c:idx val="58"/>
              <c:layout>
                <c:manualLayout>
                  <c:x val="6.4846979849779676E-2"/>
                  <c:y val="4.638625505865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4F-4039-94D0-D291A7DBBFF5}"/>
                </c:ext>
              </c:extLst>
            </c:dLbl>
            <c:dLbl>
              <c:idx val="108"/>
              <c:numFmt formatCode="#,##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4F-4039-94D0-D291A7DBBFF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'počet obyvatel'!$B$3:$B$111</c:f>
              <c:numCache>
                <c:formatCode>General</c:formatCode>
                <c:ptCount val="109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'počet obyvatel'!$D$3:$D$111</c:f>
              <c:numCache>
                <c:formatCode>General</c:formatCode>
                <c:ptCount val="109"/>
                <c:pt idx="26" formatCode="0">
                  <c:v>10649424</c:v>
                </c:pt>
                <c:pt idx="27" formatCode="0">
                  <c:v>10674467</c:v>
                </c:pt>
                <c:pt idx="28" formatCode="0">
                  <c:v>10697056</c:v>
                </c:pt>
                <c:pt idx="29" formatCode="0">
                  <c:v>10717125</c:v>
                </c:pt>
                <c:pt idx="30" formatCode="0">
                  <c:v>10734599</c:v>
                </c:pt>
                <c:pt idx="31" formatCode="0">
                  <c:v>10749409</c:v>
                </c:pt>
                <c:pt idx="32" formatCode="0">
                  <c:v>10761502</c:v>
                </c:pt>
                <c:pt idx="33" formatCode="0">
                  <c:v>10770886</c:v>
                </c:pt>
                <c:pt idx="34" formatCode="0">
                  <c:v>10777646</c:v>
                </c:pt>
                <c:pt idx="35" formatCode="0">
                  <c:v>10781926</c:v>
                </c:pt>
                <c:pt idx="36" formatCode="0">
                  <c:v>10783932</c:v>
                </c:pt>
                <c:pt idx="37" formatCode="0">
                  <c:v>10783895</c:v>
                </c:pt>
                <c:pt idx="38" formatCode="0">
                  <c:v>10782085</c:v>
                </c:pt>
                <c:pt idx="39" formatCode="0">
                  <c:v>10778816</c:v>
                </c:pt>
                <c:pt idx="40" formatCode="0">
                  <c:v>10774442</c:v>
                </c:pt>
                <c:pt idx="41" formatCode="0">
                  <c:v>10769348</c:v>
                </c:pt>
                <c:pt idx="42" formatCode="0">
                  <c:v>10763927</c:v>
                </c:pt>
                <c:pt idx="43" formatCode="0">
                  <c:v>10758559</c:v>
                </c:pt>
                <c:pt idx="44" formatCode="0">
                  <c:v>10753573</c:v>
                </c:pt>
                <c:pt idx="45" formatCode="0">
                  <c:v>10749200</c:v>
                </c:pt>
                <c:pt idx="46" formatCode="0">
                  <c:v>10745551</c:v>
                </c:pt>
                <c:pt idx="47" formatCode="0">
                  <c:v>10742630</c:v>
                </c:pt>
                <c:pt idx="48" formatCode="0">
                  <c:v>10740367</c:v>
                </c:pt>
                <c:pt idx="49" formatCode="0">
                  <c:v>10738655</c:v>
                </c:pt>
                <c:pt idx="50" formatCode="0">
                  <c:v>10737404</c:v>
                </c:pt>
                <c:pt idx="51" formatCode="0">
                  <c:v>10736552</c:v>
                </c:pt>
                <c:pt idx="52" formatCode="0">
                  <c:v>10736052</c:v>
                </c:pt>
                <c:pt idx="53" formatCode="0">
                  <c:v>10735865</c:v>
                </c:pt>
                <c:pt idx="54" formatCode="0">
                  <c:v>10735920</c:v>
                </c:pt>
                <c:pt idx="55" formatCode="0">
                  <c:v>10736111</c:v>
                </c:pt>
                <c:pt idx="56" formatCode="0">
                  <c:v>10736285</c:v>
                </c:pt>
                <c:pt idx="57" formatCode="0">
                  <c:v>10736254</c:v>
                </c:pt>
                <c:pt idx="58" formatCode="0">
                  <c:v>10735806</c:v>
                </c:pt>
                <c:pt idx="59" formatCode="0">
                  <c:v>10734651</c:v>
                </c:pt>
                <c:pt idx="60" formatCode="0">
                  <c:v>10732580</c:v>
                </c:pt>
                <c:pt idx="61" formatCode="0">
                  <c:v>10729386</c:v>
                </c:pt>
                <c:pt idx="62" formatCode="0">
                  <c:v>10724888</c:v>
                </c:pt>
                <c:pt idx="63" formatCode="0">
                  <c:v>10718932</c:v>
                </c:pt>
                <c:pt idx="64" formatCode="0">
                  <c:v>10711403</c:v>
                </c:pt>
                <c:pt idx="65" formatCode="0">
                  <c:v>10702233</c:v>
                </c:pt>
                <c:pt idx="66" formatCode="0">
                  <c:v>10691401</c:v>
                </c:pt>
                <c:pt idx="67" formatCode="0">
                  <c:v>10678941</c:v>
                </c:pt>
                <c:pt idx="68" formatCode="0">
                  <c:v>10664941</c:v>
                </c:pt>
                <c:pt idx="69" formatCode="0">
                  <c:v>10649536</c:v>
                </c:pt>
                <c:pt idx="70" formatCode="0">
                  <c:v>10632910</c:v>
                </c:pt>
                <c:pt idx="71" formatCode="0">
                  <c:v>10615286</c:v>
                </c:pt>
                <c:pt idx="72" formatCode="0">
                  <c:v>10596923</c:v>
                </c:pt>
                <c:pt idx="73" formatCode="0">
                  <c:v>10578109</c:v>
                </c:pt>
                <c:pt idx="74" formatCode="0">
                  <c:v>10559157</c:v>
                </c:pt>
                <c:pt idx="75" formatCode="0">
                  <c:v>10540386</c:v>
                </c:pt>
                <c:pt idx="76" formatCode="0">
                  <c:v>10522118</c:v>
                </c:pt>
                <c:pt idx="77" formatCode="0">
                  <c:v>10504663</c:v>
                </c:pt>
                <c:pt idx="78" formatCode="0">
                  <c:v>10488299</c:v>
                </c:pt>
                <c:pt idx="79" formatCode="0">
                  <c:v>10473269</c:v>
                </c:pt>
                <c:pt idx="80" formatCode="0">
                  <c:v>10459763</c:v>
                </c:pt>
                <c:pt idx="81" formatCode="0">
                  <c:v>10447913</c:v>
                </c:pt>
                <c:pt idx="82" formatCode="0">
                  <c:v>10437791</c:v>
                </c:pt>
                <c:pt idx="83" formatCode="0">
                  <c:v>10429407</c:v>
                </c:pt>
                <c:pt idx="84" formatCode="0">
                  <c:v>10422725</c:v>
                </c:pt>
                <c:pt idx="85" formatCode="0">
                  <c:v>10417662</c:v>
                </c:pt>
                <c:pt idx="86" formatCode="0">
                  <c:v>10414112</c:v>
                </c:pt>
                <c:pt idx="87" formatCode="0">
                  <c:v>10411955</c:v>
                </c:pt>
                <c:pt idx="88" formatCode="0">
                  <c:v>10411075</c:v>
                </c:pt>
                <c:pt idx="89" formatCode="0">
                  <c:v>10411366</c:v>
                </c:pt>
                <c:pt idx="90" formatCode="0">
                  <c:v>10412742</c:v>
                </c:pt>
                <c:pt idx="91" formatCode="0">
                  <c:v>10415133</c:v>
                </c:pt>
                <c:pt idx="92" formatCode="0">
                  <c:v>10418486</c:v>
                </c:pt>
                <c:pt idx="93" formatCode="0">
                  <c:v>10422756</c:v>
                </c:pt>
                <c:pt idx="94" formatCode="0">
                  <c:v>10427895</c:v>
                </c:pt>
                <c:pt idx="95" formatCode="0">
                  <c:v>10433848</c:v>
                </c:pt>
                <c:pt idx="96" formatCode="0">
                  <c:v>10440543</c:v>
                </c:pt>
                <c:pt idx="97" formatCode="0">
                  <c:v>10447883</c:v>
                </c:pt>
                <c:pt idx="98" formatCode="0">
                  <c:v>10455748</c:v>
                </c:pt>
                <c:pt idx="99" formatCode="0">
                  <c:v>10463991</c:v>
                </c:pt>
                <c:pt idx="100" formatCode="0">
                  <c:v>10472444</c:v>
                </c:pt>
                <c:pt idx="101" formatCode="0">
                  <c:v>10480919</c:v>
                </c:pt>
                <c:pt idx="102" formatCode="0">
                  <c:v>10489231</c:v>
                </c:pt>
                <c:pt idx="103" formatCode="0">
                  <c:v>10497196</c:v>
                </c:pt>
                <c:pt idx="104" formatCode="0">
                  <c:v>10504654</c:v>
                </c:pt>
                <c:pt idx="105" formatCode="0">
                  <c:v>10511480</c:v>
                </c:pt>
                <c:pt idx="106" formatCode="0">
                  <c:v>10517582</c:v>
                </c:pt>
                <c:pt idx="107" formatCode="0">
                  <c:v>10522915</c:v>
                </c:pt>
                <c:pt idx="108">
                  <c:v>10527469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54F-4039-94D0-D291A7DBBFF5}"/>
            </c:ext>
          </c:extLst>
        </c:ser>
        <c:ser>
          <c:idx val="2"/>
          <c:order val="2"/>
          <c:tx>
            <c:strRef>
              <c:f>'počet obyvatel'!$E$2</c:f>
              <c:strCache>
                <c:ptCount val="1"/>
                <c:pt idx="0">
                  <c:v>nízká varianta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Pt>
            <c:idx val="57"/>
            <c:bubble3D val="0"/>
            <c:extLst>
              <c:ext xmlns:c16="http://schemas.microsoft.com/office/drawing/2014/chart" uri="{C3380CC4-5D6E-409C-BE32-E72D297353CC}">
                <c16:uniqueId val="{00000006-554F-4039-94D0-D291A7DBBFF5}"/>
              </c:ext>
            </c:extLst>
          </c:dPt>
          <c:dPt>
            <c:idx val="58"/>
            <c:marker>
              <c:symbol val="circle"/>
              <c:size val="5"/>
              <c:spPr>
                <a:solidFill>
                  <a:schemeClr val="accent1">
                    <a:lumMod val="50000"/>
                  </a:schemeClr>
                </a:solidFill>
                <a:ln>
                  <a:solidFill>
                    <a:srgbClr val="7030A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54F-4039-94D0-D291A7DBBFF5}"/>
              </c:ext>
            </c:extLst>
          </c:dPt>
          <c:dPt>
            <c:idx val="59"/>
            <c:bubble3D val="0"/>
            <c:extLst>
              <c:ext xmlns:c16="http://schemas.microsoft.com/office/drawing/2014/chart" uri="{C3380CC4-5D6E-409C-BE32-E72D297353CC}">
                <c16:uniqueId val="{00000008-554F-4039-94D0-D291A7DBBFF5}"/>
              </c:ext>
            </c:extLst>
          </c:dPt>
          <c:dLbls>
            <c:dLbl>
              <c:idx val="58"/>
              <c:layout>
                <c:manualLayout>
                  <c:x val="8.1757207827565948E-3"/>
                  <c:y val="6.4826556800638938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4F-4039-94D0-D291A7DBBFF5}"/>
                </c:ext>
              </c:extLst>
            </c:dLbl>
            <c:dLbl>
              <c:idx val="108"/>
              <c:layout>
                <c:manualLayout>
                  <c:x val="-1.9770276988120412E-2"/>
                  <c:y val="6.3781222454356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388770933051547E-2"/>
                      <c:h val="6.2621444329189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54F-4039-94D0-D291A7DBBFF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'počet obyvatel'!$B$3:$B$111</c:f>
              <c:numCache>
                <c:formatCode>General</c:formatCode>
                <c:ptCount val="109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'počet obyvatel'!$E$3:$E$111</c:f>
              <c:numCache>
                <c:formatCode>General</c:formatCode>
                <c:ptCount val="109"/>
                <c:pt idx="26" formatCode="0">
                  <c:v>10635815</c:v>
                </c:pt>
                <c:pt idx="27" formatCode="0">
                  <c:v>10643331</c:v>
                </c:pt>
                <c:pt idx="28" formatCode="0">
                  <c:v>10647468</c:v>
                </c:pt>
                <c:pt idx="29" formatCode="0">
                  <c:v>10648179</c:v>
                </c:pt>
                <c:pt idx="30" formatCode="0">
                  <c:v>10645421</c:v>
                </c:pt>
                <c:pt idx="31" formatCode="0">
                  <c:v>10639170</c:v>
                </c:pt>
                <c:pt idx="32" formatCode="0">
                  <c:v>10629435</c:v>
                </c:pt>
                <c:pt idx="33" formatCode="0">
                  <c:v>10616293</c:v>
                </c:pt>
                <c:pt idx="34" formatCode="0">
                  <c:v>10599902</c:v>
                </c:pt>
                <c:pt idx="35" formatCode="0">
                  <c:v>10580464</c:v>
                </c:pt>
                <c:pt idx="36" formatCode="0">
                  <c:v>10558224</c:v>
                </c:pt>
                <c:pt idx="37" formatCode="0">
                  <c:v>10533441</c:v>
                </c:pt>
                <c:pt idx="38" formatCode="0">
                  <c:v>10506398</c:v>
                </c:pt>
                <c:pt idx="39" formatCode="0">
                  <c:v>10477411</c:v>
                </c:pt>
                <c:pt idx="40" formatCode="0">
                  <c:v>10446821</c:v>
                </c:pt>
                <c:pt idx="41" formatCode="0">
                  <c:v>10414976</c:v>
                </c:pt>
                <c:pt idx="42" formatCode="0">
                  <c:v>10382213</c:v>
                </c:pt>
                <c:pt idx="43" formatCode="0">
                  <c:v>10348832</c:v>
                </c:pt>
                <c:pt idx="44" formatCode="0">
                  <c:v>10315069</c:v>
                </c:pt>
                <c:pt idx="45" formatCode="0">
                  <c:v>10281069</c:v>
                </c:pt>
                <c:pt idx="46" formatCode="0">
                  <c:v>10246892</c:v>
                </c:pt>
                <c:pt idx="47" formatCode="0">
                  <c:v>10212544</c:v>
                </c:pt>
                <c:pt idx="48" formatCode="0">
                  <c:v>10177985</c:v>
                </c:pt>
                <c:pt idx="49" formatCode="0">
                  <c:v>10143163</c:v>
                </c:pt>
                <c:pt idx="50" formatCode="0">
                  <c:v>10108029</c:v>
                </c:pt>
                <c:pt idx="51" formatCode="0">
                  <c:v>10072528</c:v>
                </c:pt>
                <c:pt idx="52" formatCode="0">
                  <c:v>10036582</c:v>
                </c:pt>
                <c:pt idx="53" formatCode="0">
                  <c:v>10000091</c:v>
                </c:pt>
                <c:pt idx="54" formatCode="0">
                  <c:v>9962925</c:v>
                </c:pt>
                <c:pt idx="55" formatCode="0">
                  <c:v>9924915</c:v>
                </c:pt>
                <c:pt idx="56" formatCode="0">
                  <c:v>9885861</c:v>
                </c:pt>
                <c:pt idx="57" formatCode="0">
                  <c:v>9845569</c:v>
                </c:pt>
                <c:pt idx="58" formatCode="0">
                  <c:v>9803840</c:v>
                </c:pt>
                <c:pt idx="59" formatCode="0">
                  <c:v>9760838</c:v>
                </c:pt>
                <c:pt idx="60" formatCode="0">
                  <c:v>9716399</c:v>
                </c:pt>
                <c:pt idx="61" formatCode="0">
                  <c:v>9670372</c:v>
                </c:pt>
                <c:pt idx="62" formatCode="0">
                  <c:v>9622637</c:v>
                </c:pt>
                <c:pt idx="63" formatCode="0">
                  <c:v>9573115</c:v>
                </c:pt>
                <c:pt idx="64" formatCode="0">
                  <c:v>9521759</c:v>
                </c:pt>
                <c:pt idx="65" formatCode="0">
                  <c:v>9468566</c:v>
                </c:pt>
                <c:pt idx="66" formatCode="0">
                  <c:v>9413582</c:v>
                </c:pt>
                <c:pt idx="67" formatCode="0">
                  <c:v>9356904</c:v>
                </c:pt>
                <c:pt idx="68" formatCode="0">
                  <c:v>9298666</c:v>
                </c:pt>
                <c:pt idx="69" formatCode="0">
                  <c:v>9239044</c:v>
                </c:pt>
                <c:pt idx="70" formatCode="0">
                  <c:v>9178250</c:v>
                </c:pt>
                <c:pt idx="71" formatCode="0">
                  <c:v>9116527</c:v>
                </c:pt>
                <c:pt idx="72" formatCode="0">
                  <c:v>9054146</c:v>
                </c:pt>
                <c:pt idx="73" formatCode="0">
                  <c:v>8991397</c:v>
                </c:pt>
                <c:pt idx="74" formatCode="0">
                  <c:v>8928585</c:v>
                </c:pt>
                <c:pt idx="75" formatCode="0">
                  <c:v>8866015</c:v>
                </c:pt>
                <c:pt idx="76" formatCode="0">
                  <c:v>8803981</c:v>
                </c:pt>
                <c:pt idx="77" formatCode="0">
                  <c:v>8742756</c:v>
                </c:pt>
                <c:pt idx="78" formatCode="0">
                  <c:v>8682573</c:v>
                </c:pt>
                <c:pt idx="79" formatCode="0">
                  <c:v>8623618</c:v>
                </c:pt>
                <c:pt idx="80" formatCode="0">
                  <c:v>8566021</c:v>
                </c:pt>
                <c:pt idx="81" formatCode="0">
                  <c:v>8509854</c:v>
                </c:pt>
                <c:pt idx="82" formatCode="0">
                  <c:v>8455130</c:v>
                </c:pt>
                <c:pt idx="83" formatCode="0">
                  <c:v>8401818</c:v>
                </c:pt>
                <c:pt idx="84" formatCode="0">
                  <c:v>8349851</c:v>
                </c:pt>
                <c:pt idx="85" formatCode="0">
                  <c:v>8299144</c:v>
                </c:pt>
                <c:pt idx="86" formatCode="0">
                  <c:v>8249604</c:v>
                </c:pt>
                <c:pt idx="87" formatCode="0">
                  <c:v>8201144</c:v>
                </c:pt>
                <c:pt idx="88" formatCode="0">
                  <c:v>8153688</c:v>
                </c:pt>
                <c:pt idx="89" formatCode="0">
                  <c:v>8107179</c:v>
                </c:pt>
                <c:pt idx="90" formatCode="0">
                  <c:v>8061567</c:v>
                </c:pt>
                <c:pt idx="91" formatCode="0">
                  <c:v>8016807</c:v>
                </c:pt>
                <c:pt idx="92" formatCode="0">
                  <c:v>7972851</c:v>
                </c:pt>
                <c:pt idx="93" formatCode="0">
                  <c:v>7929636</c:v>
                </c:pt>
                <c:pt idx="94" formatCode="0">
                  <c:v>7887082</c:v>
                </c:pt>
                <c:pt idx="95" formatCode="0">
                  <c:v>7845077</c:v>
                </c:pt>
                <c:pt idx="96" formatCode="0">
                  <c:v>7803486</c:v>
                </c:pt>
                <c:pt idx="97" formatCode="0">
                  <c:v>7762148</c:v>
                </c:pt>
                <c:pt idx="98" formatCode="0">
                  <c:v>7720881</c:v>
                </c:pt>
                <c:pt idx="99" formatCode="0">
                  <c:v>7679494</c:v>
                </c:pt>
                <c:pt idx="100" formatCode="0">
                  <c:v>7637794</c:v>
                </c:pt>
                <c:pt idx="101" formatCode="0">
                  <c:v>7595600</c:v>
                </c:pt>
                <c:pt idx="102" formatCode="0">
                  <c:v>7552761</c:v>
                </c:pt>
                <c:pt idx="103" formatCode="0">
                  <c:v>7509160</c:v>
                </c:pt>
                <c:pt idx="104" formatCode="0">
                  <c:v>7464726</c:v>
                </c:pt>
                <c:pt idx="105" formatCode="0">
                  <c:v>7419438</c:v>
                </c:pt>
                <c:pt idx="106" formatCode="0">
                  <c:v>7373324</c:v>
                </c:pt>
                <c:pt idx="107" formatCode="0">
                  <c:v>7326460</c:v>
                </c:pt>
                <c:pt idx="108" formatCode="0">
                  <c:v>7278956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54F-4039-94D0-D291A7DBBFF5}"/>
            </c:ext>
          </c:extLst>
        </c:ser>
        <c:ser>
          <c:idx val="3"/>
          <c:order val="3"/>
          <c:tx>
            <c:strRef>
              <c:f>'počet obyvatel'!$F$2</c:f>
              <c:strCache>
                <c:ptCount val="1"/>
                <c:pt idx="0">
                  <c:v>vysoká varianta</c:v>
                </c:pt>
              </c:strCache>
            </c:strRef>
          </c:tx>
          <c:spPr>
            <a:ln>
              <a:solidFill>
                <a:srgbClr val="7DBB2D"/>
              </a:solidFill>
            </a:ln>
          </c:spPr>
          <c:marker>
            <c:symbol val="none"/>
          </c:marker>
          <c:dPt>
            <c:idx val="57"/>
            <c:bubble3D val="0"/>
            <c:extLst>
              <c:ext xmlns:c16="http://schemas.microsoft.com/office/drawing/2014/chart" uri="{C3380CC4-5D6E-409C-BE32-E72D297353CC}">
                <c16:uniqueId val="{0000000B-554F-4039-94D0-D291A7DBBFF5}"/>
              </c:ext>
            </c:extLst>
          </c:dPt>
          <c:dPt>
            <c:idx val="58"/>
            <c:marker>
              <c:symbol val="circle"/>
              <c:size val="5"/>
              <c:spPr>
                <a:solidFill>
                  <a:srgbClr val="00B050"/>
                </a:solidFill>
                <a:ln>
                  <a:solidFill>
                    <a:srgbClr val="7DBB2D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554F-4039-94D0-D291A7DBBFF5}"/>
              </c:ext>
            </c:extLst>
          </c:dPt>
          <c:dLbls>
            <c:dLbl>
              <c:idx val="58"/>
              <c:layout>
                <c:manualLayout>
                  <c:x val="-2.2988505747126436E-2"/>
                  <c:y val="-6.061219396755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4F-4039-94D0-D291A7DBBFF5}"/>
                </c:ext>
              </c:extLst>
            </c:dLbl>
            <c:dLbl>
              <c:idx val="108"/>
              <c:numFmt formatCode="#,##0.0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4F-4039-94D0-D291A7DBBFF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'počet obyvatel'!$B$3:$B$111</c:f>
              <c:numCache>
                <c:formatCode>General</c:formatCode>
                <c:ptCount val="109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'počet obyvatel'!$F$3:$F$111</c:f>
              <c:numCache>
                <c:formatCode>General</c:formatCode>
                <c:ptCount val="109"/>
                <c:pt idx="26" formatCode="0">
                  <c:v>10659434</c:v>
                </c:pt>
                <c:pt idx="27" formatCode="0">
                  <c:v>10704448</c:v>
                </c:pt>
                <c:pt idx="28" formatCode="0">
                  <c:v>10745975</c:v>
                </c:pt>
                <c:pt idx="29" formatCode="0">
                  <c:v>10784316</c:v>
                </c:pt>
                <c:pt idx="30" formatCode="0">
                  <c:v>10819604</c:v>
                </c:pt>
                <c:pt idx="31" formatCode="0">
                  <c:v>10851927</c:v>
                </c:pt>
                <c:pt idx="32" formatCode="0">
                  <c:v>10881354</c:v>
                </c:pt>
                <c:pt idx="33" formatCode="0">
                  <c:v>10907998</c:v>
                </c:pt>
                <c:pt idx="34" formatCode="0">
                  <c:v>10932033</c:v>
                </c:pt>
                <c:pt idx="35" formatCode="0">
                  <c:v>10953661</c:v>
                </c:pt>
                <c:pt idx="36" formatCode="0">
                  <c:v>10973115</c:v>
                </c:pt>
                <c:pt idx="37" formatCode="0">
                  <c:v>10990644</c:v>
                </c:pt>
                <c:pt idx="38" formatCode="0">
                  <c:v>11006512</c:v>
                </c:pt>
                <c:pt idx="39" formatCode="0">
                  <c:v>11021030</c:v>
                </c:pt>
                <c:pt idx="40" formatCode="0">
                  <c:v>11034547</c:v>
                </c:pt>
                <c:pt idx="41" formatCode="0">
                  <c:v>11047433</c:v>
                </c:pt>
                <c:pt idx="42" formatCode="0">
                  <c:v>11060054</c:v>
                </c:pt>
                <c:pt idx="43" formatCode="0">
                  <c:v>11072751</c:v>
                </c:pt>
                <c:pt idx="44" formatCode="0">
                  <c:v>11085818</c:v>
                </c:pt>
                <c:pt idx="45" formatCode="0">
                  <c:v>11099471</c:v>
                </c:pt>
                <c:pt idx="46" formatCode="0">
                  <c:v>11113851</c:v>
                </c:pt>
                <c:pt idx="47" formatCode="0">
                  <c:v>11129024</c:v>
                </c:pt>
                <c:pt idx="48" formatCode="0">
                  <c:v>11145013</c:v>
                </c:pt>
                <c:pt idx="49" formatCode="0">
                  <c:v>11161814</c:v>
                </c:pt>
                <c:pt idx="50" formatCode="0">
                  <c:v>11179426</c:v>
                </c:pt>
                <c:pt idx="51" formatCode="0">
                  <c:v>11197841</c:v>
                </c:pt>
                <c:pt idx="52" formatCode="0">
                  <c:v>11217041</c:v>
                </c:pt>
                <c:pt idx="53" formatCode="0">
                  <c:v>11236991</c:v>
                </c:pt>
                <c:pt idx="54" formatCode="0">
                  <c:v>11257629</c:v>
                </c:pt>
                <c:pt idx="55" formatCode="0">
                  <c:v>11278872</c:v>
                </c:pt>
                <c:pt idx="56" formatCode="0">
                  <c:v>11300598</c:v>
                </c:pt>
                <c:pt idx="57" formatCode="0">
                  <c:v>11322659</c:v>
                </c:pt>
                <c:pt idx="58" formatCode="0">
                  <c:v>11344875</c:v>
                </c:pt>
                <c:pt idx="59" formatCode="0">
                  <c:v>11366764</c:v>
                </c:pt>
                <c:pt idx="60" formatCode="0">
                  <c:v>11388117</c:v>
                </c:pt>
                <c:pt idx="61" formatCode="0">
                  <c:v>11408720</c:v>
                </c:pt>
                <c:pt idx="62" formatCode="0">
                  <c:v>11428360</c:v>
                </c:pt>
                <c:pt idx="63" formatCode="0">
                  <c:v>11446834</c:v>
                </c:pt>
                <c:pt idx="64" formatCode="0">
                  <c:v>11463969</c:v>
                </c:pt>
                <c:pt idx="65" formatCode="0">
                  <c:v>11479635</c:v>
                </c:pt>
                <c:pt idx="66" formatCode="0">
                  <c:v>11493747</c:v>
                </c:pt>
                <c:pt idx="67" formatCode="0">
                  <c:v>11506273</c:v>
                </c:pt>
                <c:pt idx="68" formatCode="0">
                  <c:v>11517237</c:v>
                </c:pt>
                <c:pt idx="69" formatCode="0">
                  <c:v>11526724</c:v>
                </c:pt>
                <c:pt idx="70" formatCode="0">
                  <c:v>11534869</c:v>
                </c:pt>
                <c:pt idx="71" formatCode="0">
                  <c:v>11541853</c:v>
                </c:pt>
                <c:pt idx="72" formatCode="0">
                  <c:v>11547898</c:v>
                </c:pt>
                <c:pt idx="73" formatCode="0">
                  <c:v>11553254</c:v>
                </c:pt>
                <c:pt idx="74" formatCode="0">
                  <c:v>11558204</c:v>
                </c:pt>
                <c:pt idx="75" formatCode="0">
                  <c:v>11563054</c:v>
                </c:pt>
                <c:pt idx="76" formatCode="0">
                  <c:v>11568120</c:v>
                </c:pt>
                <c:pt idx="77" formatCode="0">
                  <c:v>11573728</c:v>
                </c:pt>
                <c:pt idx="78" formatCode="0">
                  <c:v>11580194</c:v>
                </c:pt>
                <c:pt idx="79" formatCode="0">
                  <c:v>11587813</c:v>
                </c:pt>
                <c:pt idx="80" formatCode="0">
                  <c:v>11596845</c:v>
                </c:pt>
                <c:pt idx="81" formatCode="0">
                  <c:v>11607499</c:v>
                </c:pt>
                <c:pt idx="82" formatCode="0">
                  <c:v>11619926</c:v>
                </c:pt>
                <c:pt idx="83" formatCode="0">
                  <c:v>11634207</c:v>
                </c:pt>
                <c:pt idx="84" formatCode="0">
                  <c:v>11650368</c:v>
                </c:pt>
                <c:pt idx="85" formatCode="0">
                  <c:v>11668365</c:v>
                </c:pt>
                <c:pt idx="86" formatCode="0">
                  <c:v>11688119</c:v>
                </c:pt>
                <c:pt idx="87" formatCode="0">
                  <c:v>11709514</c:v>
                </c:pt>
                <c:pt idx="88" formatCode="0">
                  <c:v>11732426</c:v>
                </c:pt>
                <c:pt idx="89" formatCode="0">
                  <c:v>11756734</c:v>
                </c:pt>
                <c:pt idx="90" formatCode="0">
                  <c:v>11782331</c:v>
                </c:pt>
                <c:pt idx="91" formatCode="0">
                  <c:v>11809130</c:v>
                </c:pt>
                <c:pt idx="92" formatCode="0">
                  <c:v>11837072</c:v>
                </c:pt>
                <c:pt idx="93" formatCode="0">
                  <c:v>11866115</c:v>
                </c:pt>
                <c:pt idx="94" formatCode="0">
                  <c:v>11896229</c:v>
                </c:pt>
                <c:pt idx="95" formatCode="0">
                  <c:v>11927384</c:v>
                </c:pt>
                <c:pt idx="96" formatCode="0">
                  <c:v>11959542</c:v>
                </c:pt>
                <c:pt idx="97" formatCode="0">
                  <c:v>11992652</c:v>
                </c:pt>
                <c:pt idx="98" formatCode="0">
                  <c:v>12026637</c:v>
                </c:pt>
                <c:pt idx="99" formatCode="0">
                  <c:v>12061390</c:v>
                </c:pt>
                <c:pt idx="100" formatCode="0">
                  <c:v>12096767</c:v>
                </c:pt>
                <c:pt idx="101" formatCode="0">
                  <c:v>12132595</c:v>
                </c:pt>
                <c:pt idx="102" formatCode="0">
                  <c:v>12168679</c:v>
                </c:pt>
                <c:pt idx="103" formatCode="0">
                  <c:v>12204809</c:v>
                </c:pt>
                <c:pt idx="104" formatCode="0">
                  <c:v>12240782</c:v>
                </c:pt>
                <c:pt idx="105" formatCode="0">
                  <c:v>12276410</c:v>
                </c:pt>
                <c:pt idx="106" formatCode="0">
                  <c:v>12311535</c:v>
                </c:pt>
                <c:pt idx="107" formatCode="0">
                  <c:v>12346037</c:v>
                </c:pt>
                <c:pt idx="108">
                  <c:v>12379837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54F-4039-94D0-D291A7DBBFF5}"/>
            </c:ext>
          </c:extLst>
        </c:ser>
        <c:ser>
          <c:idx val="4"/>
          <c:order val="4"/>
          <c:tx>
            <c:strRef>
              <c:f>'počet obyvatel'!$G$2</c:f>
              <c:strCache>
                <c:ptCount val="1"/>
                <c:pt idx="0">
                  <c:v>střední varianta bez migrace</c:v>
                </c:pt>
              </c:strCache>
            </c:strRef>
          </c:tx>
          <c:spPr>
            <a:ln>
              <a:solidFill>
                <a:srgbClr val="F8A124"/>
              </a:solidFill>
            </a:ln>
          </c:spPr>
          <c:marker>
            <c:symbol val="none"/>
          </c:marker>
          <c:dPt>
            <c:idx val="58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F-554F-4039-94D0-D291A7DBBFF5}"/>
              </c:ext>
            </c:extLst>
          </c:dPt>
          <c:dLbls>
            <c:dLbl>
              <c:idx val="58"/>
              <c:layout>
                <c:manualLayout>
                  <c:x val="-0.10254791154887659"/>
                  <c:y val="4.0004675150116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4F-4039-94D0-D291A7DBBFF5}"/>
                </c:ext>
              </c:extLst>
            </c:dLbl>
            <c:dLbl>
              <c:idx val="108"/>
              <c:layout>
                <c:manualLayout>
                  <c:x val="-2.528735632183925E-2"/>
                  <c:y val="-4.9911515554097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54F-4039-94D0-D291A7DBBFF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'počet obyvatel'!$B$3:$B$111</c:f>
              <c:numCache>
                <c:formatCode>General</c:formatCode>
                <c:ptCount val="109"/>
                <c:pt idx="0">
                  <c:v>1993</c:v>
                </c:pt>
                <c:pt idx="7">
                  <c:v>2000</c:v>
                </c:pt>
                <c:pt idx="12">
                  <c:v>2005</c:v>
                </c:pt>
                <c:pt idx="17">
                  <c:v>2010</c:v>
                </c:pt>
                <c:pt idx="22">
                  <c:v>2015</c:v>
                </c:pt>
                <c:pt idx="27">
                  <c:v>2020</c:v>
                </c:pt>
                <c:pt idx="32">
                  <c:v>2025</c:v>
                </c:pt>
                <c:pt idx="37">
                  <c:v>2030</c:v>
                </c:pt>
                <c:pt idx="42">
                  <c:v>2035</c:v>
                </c:pt>
                <c:pt idx="47">
                  <c:v>2040</c:v>
                </c:pt>
                <c:pt idx="52">
                  <c:v>2045</c:v>
                </c:pt>
                <c:pt idx="57">
                  <c:v>2050</c:v>
                </c:pt>
                <c:pt idx="62">
                  <c:v>2055</c:v>
                </c:pt>
                <c:pt idx="67">
                  <c:v>2060</c:v>
                </c:pt>
                <c:pt idx="72">
                  <c:v>2065</c:v>
                </c:pt>
                <c:pt idx="77">
                  <c:v>2070</c:v>
                </c:pt>
                <c:pt idx="82">
                  <c:v>2075</c:v>
                </c:pt>
                <c:pt idx="87">
                  <c:v>2080</c:v>
                </c:pt>
                <c:pt idx="92">
                  <c:v>2085</c:v>
                </c:pt>
                <c:pt idx="97">
                  <c:v>2090</c:v>
                </c:pt>
                <c:pt idx="102">
                  <c:v>2095</c:v>
                </c:pt>
                <c:pt idx="107">
                  <c:v>2100</c:v>
                </c:pt>
              </c:numCache>
            </c:numRef>
          </c:cat>
          <c:val>
            <c:numRef>
              <c:f>'počet obyvatel'!$G$3:$G$111</c:f>
              <c:numCache>
                <c:formatCode>General</c:formatCode>
                <c:ptCount val="109"/>
                <c:pt idx="26" formatCode="0">
                  <c:v>10611019</c:v>
                </c:pt>
                <c:pt idx="27" formatCode="0">
                  <c:v>10608983</c:v>
                </c:pt>
                <c:pt idx="28" formatCode="0">
                  <c:v>10603903</c:v>
                </c:pt>
                <c:pt idx="29" formatCode="0">
                  <c:v>10595696</c:v>
                </c:pt>
                <c:pt idx="30" formatCode="0">
                  <c:v>10584275</c:v>
                </c:pt>
                <c:pt idx="31" formatCode="0">
                  <c:v>10569569</c:v>
                </c:pt>
                <c:pt idx="32" formatCode="0">
                  <c:v>10551526</c:v>
                </c:pt>
                <c:pt idx="33" formatCode="0">
                  <c:v>10530169</c:v>
                </c:pt>
                <c:pt idx="34" formatCode="0">
                  <c:v>10505603</c:v>
                </c:pt>
                <c:pt idx="35" formatCode="0">
                  <c:v>10478003</c:v>
                </c:pt>
                <c:pt idx="36" formatCode="0">
                  <c:v>10447608</c:v>
                </c:pt>
                <c:pt idx="37" formatCode="0">
                  <c:v>10414691</c:v>
                </c:pt>
                <c:pt idx="38" formatCode="0">
                  <c:v>10379566</c:v>
                </c:pt>
                <c:pt idx="39" formatCode="0">
                  <c:v>10342594</c:v>
                </c:pt>
                <c:pt idx="40" formatCode="0">
                  <c:v>10304176</c:v>
                </c:pt>
                <c:pt idx="41" formatCode="0">
                  <c:v>10264736</c:v>
                </c:pt>
                <c:pt idx="42" formatCode="0">
                  <c:v>10224705</c:v>
                </c:pt>
                <c:pt idx="43" formatCode="0">
                  <c:v>10184489</c:v>
                </c:pt>
                <c:pt idx="44" formatCode="0">
                  <c:v>10144441</c:v>
                </c:pt>
                <c:pt idx="45" formatCode="0">
                  <c:v>10104805</c:v>
                </c:pt>
                <c:pt idx="46" formatCode="0">
                  <c:v>10065702</c:v>
                </c:pt>
                <c:pt idx="47" formatCode="0">
                  <c:v>10027139</c:v>
                </c:pt>
                <c:pt idx="48" formatCode="0">
                  <c:v>9989047</c:v>
                </c:pt>
                <c:pt idx="49" formatCode="0">
                  <c:v>9951310</c:v>
                </c:pt>
                <c:pt idx="50" formatCode="0">
                  <c:v>9913828</c:v>
                </c:pt>
                <c:pt idx="51" formatCode="0">
                  <c:v>9876521</c:v>
                </c:pt>
                <c:pt idx="52" formatCode="0">
                  <c:v>9839325</c:v>
                </c:pt>
                <c:pt idx="53" formatCode="0">
                  <c:v>9802171</c:v>
                </c:pt>
                <c:pt idx="54" formatCode="0">
                  <c:v>9764964</c:v>
                </c:pt>
                <c:pt idx="55" formatCode="0">
                  <c:v>9727572</c:v>
                </c:pt>
                <c:pt idx="56" formatCode="0">
                  <c:v>9689819</c:v>
                </c:pt>
                <c:pt idx="57" formatCode="0">
                  <c:v>9651496</c:v>
                </c:pt>
                <c:pt idx="58" formatCode="0">
                  <c:v>9612378</c:v>
                </c:pt>
                <c:pt idx="59" formatCode="0">
                  <c:v>9572181</c:v>
                </c:pt>
                <c:pt idx="60" formatCode="0">
                  <c:v>9530698</c:v>
                </c:pt>
                <c:pt idx="61" formatCode="0">
                  <c:v>9487731</c:v>
                </c:pt>
                <c:pt idx="62" formatCode="0">
                  <c:v>9443109</c:v>
                </c:pt>
                <c:pt idx="63" formatCode="0">
                  <c:v>9396698</c:v>
                </c:pt>
                <c:pt idx="64" formatCode="0">
                  <c:v>9348404</c:v>
                </c:pt>
                <c:pt idx="65" formatCode="0">
                  <c:v>9298185</c:v>
                </c:pt>
                <c:pt idx="66" formatCode="0">
                  <c:v>9246051</c:v>
                </c:pt>
                <c:pt idx="67" formatCode="0">
                  <c:v>9192066</c:v>
                </c:pt>
                <c:pt idx="68" formatCode="0">
                  <c:v>9136351</c:v>
                </c:pt>
                <c:pt idx="69" formatCode="0">
                  <c:v>9079077</c:v>
                </c:pt>
                <c:pt idx="70" formatCode="0">
                  <c:v>9020459</c:v>
                </c:pt>
                <c:pt idx="71" formatCode="0">
                  <c:v>8960756</c:v>
                </c:pt>
                <c:pt idx="72" formatCode="0">
                  <c:v>8900261</c:v>
                </c:pt>
                <c:pt idx="73" formatCode="0">
                  <c:v>8839292</c:v>
                </c:pt>
                <c:pt idx="74" formatCode="0">
                  <c:v>8778191</c:v>
                </c:pt>
                <c:pt idx="75" formatCode="0">
                  <c:v>8717305</c:v>
                </c:pt>
                <c:pt idx="76" formatCode="0">
                  <c:v>8656982</c:v>
                </c:pt>
                <c:pt idx="77" formatCode="0">
                  <c:v>8597551</c:v>
                </c:pt>
                <c:pt idx="78" formatCode="0">
                  <c:v>8539312</c:v>
                </c:pt>
                <c:pt idx="79" formatCode="0">
                  <c:v>8482526</c:v>
                </c:pt>
                <c:pt idx="80" formatCode="0">
                  <c:v>8427398</c:v>
                </c:pt>
                <c:pt idx="81" formatCode="0">
                  <c:v>8374074</c:v>
                </c:pt>
                <c:pt idx="82" formatCode="0">
                  <c:v>8322638</c:v>
                </c:pt>
                <c:pt idx="83" formatCode="0">
                  <c:v>8273112</c:v>
                </c:pt>
                <c:pt idx="84" formatCode="0">
                  <c:v>8225469</c:v>
                </c:pt>
                <c:pt idx="85" formatCode="0">
                  <c:v>8179635</c:v>
                </c:pt>
                <c:pt idx="86" formatCode="0">
                  <c:v>8135510</c:v>
                </c:pt>
                <c:pt idx="87" formatCode="0">
                  <c:v>8092986</c:v>
                </c:pt>
                <c:pt idx="88" formatCode="0">
                  <c:v>8051948</c:v>
                </c:pt>
                <c:pt idx="89" formatCode="0">
                  <c:v>8012296</c:v>
                </c:pt>
                <c:pt idx="90" formatCode="0">
                  <c:v>7973948</c:v>
                </c:pt>
                <c:pt idx="91" formatCode="0">
                  <c:v>7936836</c:v>
                </c:pt>
                <c:pt idx="92" formatCode="0">
                  <c:v>7900906</c:v>
                </c:pt>
                <c:pt idx="93" formatCode="0">
                  <c:v>7866111</c:v>
                </c:pt>
                <c:pt idx="94" formatCode="0">
                  <c:v>7832397</c:v>
                </c:pt>
                <c:pt idx="95" formatCode="0">
                  <c:v>7799699</c:v>
                </c:pt>
                <c:pt idx="96" formatCode="0">
                  <c:v>7767936</c:v>
                </c:pt>
                <c:pt idx="97" formatCode="0">
                  <c:v>7736995</c:v>
                </c:pt>
                <c:pt idx="98" formatCode="0">
                  <c:v>7706742</c:v>
                </c:pt>
                <c:pt idx="99" formatCode="0">
                  <c:v>7677011</c:v>
                </c:pt>
                <c:pt idx="100" formatCode="0">
                  <c:v>7647615</c:v>
                </c:pt>
                <c:pt idx="101" formatCode="0">
                  <c:v>7618348</c:v>
                </c:pt>
                <c:pt idx="102" formatCode="0">
                  <c:v>7589004</c:v>
                </c:pt>
                <c:pt idx="103" formatCode="0">
                  <c:v>7559384</c:v>
                </c:pt>
                <c:pt idx="104" formatCode="0">
                  <c:v>7529314</c:v>
                </c:pt>
                <c:pt idx="105" formatCode="0">
                  <c:v>7498651</c:v>
                </c:pt>
                <c:pt idx="106" formatCode="0">
                  <c:v>7467298</c:v>
                </c:pt>
                <c:pt idx="107">
                  <c:v>7435200</c:v>
                </c:pt>
                <c:pt idx="108">
                  <c:v>7402347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54F-4039-94D0-D291A7DBB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319216"/>
        <c:axId val="168317584"/>
      </c:lineChart>
      <c:catAx>
        <c:axId val="16831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68317584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68317584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Počet osob (mil.)</a:t>
                </a:r>
              </a:p>
            </c:rich>
          </c:tx>
          <c:layout>
            <c:manualLayout>
              <c:xMode val="edge"/>
              <c:yMode val="edge"/>
              <c:x val="4.4831206444022088E-3"/>
              <c:y val="0.2935146247536709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68319216"/>
        <c:crosses val="autoZero"/>
        <c:crossBetween val="between"/>
        <c:dispUnits>
          <c:builtInUnit val="millions"/>
        </c:dispUnits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000012627973994"/>
          <c:y val="0.46729114124300658"/>
          <c:w val="0.42818189756020092"/>
          <c:h val="0.34992786836103629"/>
        </c:manualLayout>
      </c:layout>
      <c:overlay val="0"/>
      <c:spPr>
        <a:solidFill>
          <a:schemeClr val="bg1"/>
        </a:solidFill>
        <a:ln>
          <a:solidFill>
            <a:sysClr val="window" lastClr="FFFFFF">
              <a:lumMod val="50000"/>
            </a:sys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0.26232</cdr:x>
      <cdr:y>0.52719</cdr:y>
    </cdr:from>
    <cdr:to>
      <cdr:x>0.39666</cdr:x>
      <cdr:y>0.58118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152128" y="2296440"/>
          <a:ext cx="590003" cy="2351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cs-CZ" sz="1400" b="1" dirty="0">
              <a:latin typeface="Arial" pitchFamily="34" charset="0"/>
              <a:cs typeface="Arial" pitchFamily="34" charset="0"/>
            </a:rPr>
            <a:t>muži</a:t>
          </a:r>
        </a:p>
      </cdr:txBody>
    </cdr:sp>
  </cdr:relSizeAnchor>
  <cdr:relSizeAnchor xmlns:cdr="http://schemas.openxmlformats.org/drawingml/2006/chartDrawing">
    <cdr:from>
      <cdr:x>0.55405</cdr:x>
      <cdr:y>0.51869</cdr:y>
    </cdr:from>
    <cdr:to>
      <cdr:x>0.705</cdr:x>
      <cdr:y>0.5857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2433388" y="2259414"/>
          <a:ext cx="662956" cy="2918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cs-CZ" sz="1400" b="1" dirty="0">
              <a:latin typeface="Arial" pitchFamily="34" charset="0"/>
              <a:cs typeface="Arial" pitchFamily="34" charset="0"/>
            </a:rPr>
            <a:t>ženy</a:t>
          </a:r>
        </a:p>
      </cdr:txBody>
    </cdr:sp>
  </cdr:relSizeAnchor>
  <cdr:relSizeAnchor xmlns:cdr="http://schemas.openxmlformats.org/drawingml/2006/chartDrawing">
    <cdr:from>
      <cdr:x>0.03522</cdr:x>
      <cdr:y>0.10554</cdr:y>
    </cdr:from>
    <cdr:to>
      <cdr:x>0.27291</cdr:x>
      <cdr:y>0.1657</cdr:y>
    </cdr:to>
    <cdr:sp macro="" textlink="">
      <cdr:nvSpPr>
        <cdr:cNvPr id="7" name="TextovéPole 9"/>
        <cdr:cNvSpPr txBox="1"/>
      </cdr:nvSpPr>
      <cdr:spPr bwMode="auto">
        <a:xfrm xmlns:a="http://schemas.openxmlformats.org/drawingml/2006/main">
          <a:off x="216024" y="642075"/>
          <a:ext cx="1458063" cy="366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71BC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000" b="1" dirty="0">
              <a:solidFill>
                <a:srgbClr val="0071BC"/>
              </a:solidFill>
              <a:latin typeface="Arial" pitchFamily="34" charset="0"/>
              <a:cs typeface="Arial" pitchFamily="34" charset="0"/>
            </a:rPr>
            <a:t>31.12.2030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0.64567</cdr:x>
      <cdr:y>0.25682</cdr:y>
    </cdr:from>
    <cdr:to>
      <cdr:x>0.75928</cdr:x>
      <cdr:y>0.30088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904656" y="1296144"/>
          <a:ext cx="1038947" cy="2223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r>
            <a:rPr lang="cs-CZ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2,428 mil.</a:t>
          </a:r>
          <a:endParaRPr lang="en-GB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0.33071</cdr:x>
      <cdr:y>0.35669</cdr:y>
    </cdr:from>
    <cdr:to>
      <cdr:x>0.44293</cdr:x>
      <cdr:y>0.40076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3024336" y="1800201"/>
          <a:ext cx="1026221" cy="2224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2,089 mil.</a:t>
          </a:r>
          <a:endParaRPr lang="en-GB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0.43006</cdr:x>
      <cdr:y>0.17732</cdr:y>
    </cdr:from>
    <cdr:to>
      <cdr:x>0.65386</cdr:x>
      <cdr:y>0.87006</cdr:y>
    </cdr:to>
    <cdr:grpSp>
      <cdr:nvGrpSpPr>
        <cdr:cNvPr id="6" name="Skupina 5"/>
        <cdr:cNvGrpSpPr/>
      </cdr:nvGrpSpPr>
      <cdr:grpSpPr>
        <a:xfrm xmlns:a="http://schemas.openxmlformats.org/drawingml/2006/main">
          <a:off x="2495201" y="658245"/>
          <a:ext cx="1298484" cy="2571581"/>
          <a:chOff x="2801603" y="792088"/>
          <a:chExt cx="1457933" cy="3094489"/>
        </a:xfrm>
      </cdr:grpSpPr>
      <cdr:cxnSp macro="">
        <cdr:nvCxnSpPr>
          <cdr:cNvPr id="3" name="Přímá spojnice 2"/>
          <cdr:cNvCxnSpPr/>
        </cdr:nvCxnSpPr>
        <cdr:spPr>
          <a:xfrm xmlns:a="http://schemas.openxmlformats.org/drawingml/2006/main" flipH="1">
            <a:off x="2801603" y="792088"/>
            <a:ext cx="6709" cy="3080865"/>
          </a:xfrm>
          <a:prstGeom xmlns:a="http://schemas.openxmlformats.org/drawingml/2006/main" prst="line">
            <a:avLst/>
          </a:prstGeom>
          <a:ln xmlns:a="http://schemas.openxmlformats.org/drawingml/2006/main" w="12700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" name="Přímá spojnice 8"/>
          <cdr:cNvCxnSpPr/>
        </cdr:nvCxnSpPr>
        <cdr:spPr>
          <a:xfrm xmlns:a="http://schemas.openxmlformats.org/drawingml/2006/main">
            <a:off x="4243613" y="792088"/>
            <a:ext cx="15923" cy="3094489"/>
          </a:xfrm>
          <a:prstGeom xmlns:a="http://schemas.openxmlformats.org/drawingml/2006/main" prst="line">
            <a:avLst/>
          </a:prstGeom>
          <a:ln xmlns:a="http://schemas.openxmlformats.org/drawingml/2006/main" w="12700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0.42801</cdr:x>
      <cdr:y>0.12836</cdr:y>
    </cdr:from>
    <cdr:to>
      <cdr:x>0.43006</cdr:x>
      <cdr:y>0.86701</cdr:y>
    </cdr:to>
    <cdr:cxnSp macro="">
      <cdr:nvCxnSpPr>
        <cdr:cNvPr id="3" name="Přímá spojnice 2"/>
        <cdr:cNvCxnSpPr/>
      </cdr:nvCxnSpPr>
      <cdr:spPr>
        <a:xfrm xmlns:a="http://schemas.openxmlformats.org/drawingml/2006/main">
          <a:off x="2498271" y="486590"/>
          <a:ext cx="11974" cy="280019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0.65111</cdr:x>
      <cdr:y>0.13037</cdr:y>
    </cdr:from>
    <cdr:to>
      <cdr:x>0.65125</cdr:x>
      <cdr:y>0.87753</cdr:y>
    </cdr:to>
    <cdr:cxnSp macro="">
      <cdr:nvCxnSpPr>
        <cdr:cNvPr id="9" name="Přímá spojnice 8"/>
        <cdr:cNvCxnSpPr/>
      </cdr:nvCxnSpPr>
      <cdr:spPr>
        <a:xfrm xmlns:a="http://schemas.openxmlformats.org/drawingml/2006/main" flipH="1">
          <a:off x="3800475" y="515088"/>
          <a:ext cx="819" cy="295201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0.22107</cdr:x>
      <cdr:y>0.34095</cdr:y>
    </cdr:from>
    <cdr:to>
      <cdr:x>0.47626</cdr:x>
      <cdr:y>0.58172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419225" y="1847850"/>
          <a:ext cx="1638300" cy="1304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0.33705</cdr:x>
      <cdr:y>0.20513</cdr:y>
    </cdr:from>
    <cdr:to>
      <cdr:x>0.63423</cdr:x>
      <cdr:y>0.414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1551716" y="1152128"/>
          <a:ext cx="1368152" cy="1173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252,2</a:t>
          </a:r>
        </a:p>
        <a:p xmlns:a="http://schemas.openxmlformats.org/drawingml/2006/main">
          <a:pPr algn="ctr"/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600" b="1" dirty="0">
              <a:latin typeface="Arial" panose="020B0604020202020204" pitchFamily="34" charset="0"/>
              <a:cs typeface="Arial" panose="020B0604020202020204" pitchFamily="34" charset="0"/>
            </a:rPr>
            <a:t>mld. Kč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9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9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FF27F-E8F8-4588-BE70-9CE9F552E54B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99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BC2C7551-1DD0-43FD-AFAA-4829630426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322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9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9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B33B2D-36A8-427C-AD59-5E696780965F}" type="datetimeFigureOut">
              <a:rPr lang="en-US"/>
              <a:pPr>
                <a:defRPr/>
              </a:pPr>
              <a:t>11/22/2019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299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CA50FA-76A6-496C-84A9-4E688C787852}" type="slidenum">
              <a:rPr lang="en-US"/>
              <a:pPr>
                <a:defRPr/>
              </a:pPr>
              <a:t>‹#›</a:t>
            </a:fld>
            <a:r>
              <a:rPr lang="cs-CZ" dirty="0"/>
              <a:t>/x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620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76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970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465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960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15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62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024188" y="7091363"/>
            <a:ext cx="6149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cs-CZ" altLang="cs-CZ" sz="1200" b="1">
                <a:solidFill>
                  <a:srgbClr val="0071BC"/>
                </a:solidFill>
                <a:latin typeface="Arial" panose="020B0604020202020204" pitchFamily="34" charset="0"/>
              </a:rPr>
              <a:t>ČESKÝ STATISTICKÝ ÚŘAD  |  Na padesátém 81, 100 82 Praha 10  |  www.czso.cz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152525"/>
            <a:ext cx="3744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3006000" y="5040000"/>
            <a:ext cx="7020000" cy="719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 b="1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3006000" y="2664000"/>
            <a:ext cx="7020000" cy="21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4500" b="1" cap="all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500" b="1">
                <a:latin typeface="Arial" pitchFamily="34" charset="0"/>
                <a:cs typeface="Arial" pitchFamily="34" charset="0"/>
              </a:defRPr>
            </a:lvl2pPr>
            <a:lvl3pPr>
              <a:defRPr sz="4500" b="1">
                <a:latin typeface="Arial" pitchFamily="34" charset="0"/>
                <a:cs typeface="Arial" pitchFamily="34" charset="0"/>
              </a:defRPr>
            </a:lvl3pPr>
            <a:lvl4pPr>
              <a:defRPr sz="4500" b="1">
                <a:latin typeface="Arial" pitchFamily="34" charset="0"/>
                <a:cs typeface="Arial" pitchFamily="34" charset="0"/>
              </a:defRPr>
            </a:lvl4pPr>
            <a:lvl5pPr>
              <a:defRPr sz="45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3006000" y="5868000"/>
            <a:ext cx="7020000" cy="7197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98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0" i="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981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/>
            <a:fld id="{7A8965B6-5D25-4300-8D0F-4E456FE87437}" type="slidenum">
              <a:rPr lang="cs-CZ" altLang="cs-CZ" sz="1200" b="1">
                <a:solidFill>
                  <a:srgbClr val="0071BC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cs-CZ" altLang="cs-CZ" sz="1200" b="1">
              <a:solidFill>
                <a:srgbClr val="0071BC"/>
              </a:solidFill>
              <a:latin typeface="Arial" panose="020B0604020202020204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846106" y="449068"/>
            <a:ext cx="9215502" cy="9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846106" y="1620000"/>
            <a:ext cx="9215502" cy="5184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988" rtl="0" eaLnBrk="1" fontAlgn="base" latinLnBrk="0" hangingPunct="1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  <a:lvl2pPr marL="521496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042990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564485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85980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635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/>
            <a:fld id="{89D240E6-3DE5-4D78-B914-62DAF32AB22C}" type="slidenum">
              <a:rPr lang="cs-CZ" altLang="cs-CZ" sz="1200" b="1">
                <a:solidFill>
                  <a:srgbClr val="0071BC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cs-CZ" altLang="cs-CZ" sz="1200" b="1">
              <a:solidFill>
                <a:srgbClr val="0071BC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>
          <a:xfrm>
            <a:off x="846106" y="1620000"/>
            <a:ext cx="9215502" cy="5184000"/>
          </a:xfrm>
          <a:prstGeom prst="rect">
            <a:avLst/>
          </a:prstGeom>
        </p:spPr>
        <p:txBody>
          <a:bodyPr lIns="0" tIns="0" rIns="0" bIns="0"/>
          <a:lstStyle>
            <a:lvl1pPr marL="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40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  <a:lvl2pPr marL="72000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00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2pPr>
            <a:lvl3pPr marL="115200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180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3pPr>
            <a:lvl4pPr marL="1825233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346728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846106" y="449068"/>
            <a:ext cx="9215502" cy="9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3137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/>
            <a:fld id="{FF422CC8-70F9-4FA5-9651-BAEB3CFA5C70}" type="slidenum">
              <a:rPr lang="cs-CZ" altLang="cs-CZ" sz="1200" b="1">
                <a:solidFill>
                  <a:srgbClr val="0071BC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cs-CZ" altLang="cs-CZ" sz="1200" b="1">
              <a:solidFill>
                <a:srgbClr val="0071BC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846106" y="1620000"/>
            <a:ext cx="9215502" cy="51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846106" y="449068"/>
            <a:ext cx="9215502" cy="9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860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/>
            <a:fld id="{E7A27714-5E60-4199-9BCC-C37CFC46ED5E}" type="slidenum">
              <a:rPr lang="cs-CZ" altLang="cs-CZ" sz="1200" b="1">
                <a:solidFill>
                  <a:srgbClr val="0071BC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cs-CZ" altLang="cs-CZ" sz="1200" b="1">
              <a:solidFill>
                <a:srgbClr val="0071B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846106" y="449068"/>
            <a:ext cx="9215502" cy="5232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846106" y="1224000"/>
            <a:ext cx="9215502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5479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/>
            <a:fld id="{9F117629-8B54-46C7-B1F5-F60ED5639A5F}" type="slidenum">
              <a:rPr lang="cs-CZ" altLang="cs-CZ" sz="1200" b="1">
                <a:solidFill>
                  <a:srgbClr val="0071BC"/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cs-CZ" altLang="cs-CZ" sz="1200" b="1">
              <a:solidFill>
                <a:srgbClr val="0071B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69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3024188" y="7091363"/>
            <a:ext cx="6149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cs-CZ" altLang="cs-CZ" sz="1200" b="1">
                <a:solidFill>
                  <a:srgbClr val="0071BC"/>
                </a:solidFill>
                <a:latin typeface="Arial" panose="020B0604020202020204" pitchFamily="34" charset="0"/>
              </a:rPr>
              <a:t>ČESKÝ STATISTICKÝ ÚŘAD  |  Na padesátém 81, 100 82 Praha 10  |  www.czso.cz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152525"/>
            <a:ext cx="3744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006000" y="3960000"/>
            <a:ext cx="7020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4300" b="1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992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0691813" cy="107950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defTabSz="10429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</p:sldLayoutIdLst>
  <p:timing>
    <p:tnLst>
      <p:par>
        <p:cTn id="1" dur="indefinite" restart="never" nodeType="tmRoot"/>
      </p:par>
    </p:tnLst>
  </p:timing>
  <p:txStyles>
    <p:titleStyle>
      <a:lvl1pPr algn="ctr" defTabSz="1042988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22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71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213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70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9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9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8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81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76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7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46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6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text 1"/>
          <p:cNvSpPr>
            <a:spLocks noGrp="1"/>
          </p:cNvSpPr>
          <p:nvPr>
            <p:ph type="body" sz="quarter" idx="11"/>
          </p:nvPr>
        </p:nvSpPr>
        <p:spPr bwMode="auto">
          <a:xfrm>
            <a:off x="3006725" y="4824413"/>
            <a:ext cx="7019925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Ing. Marek </a:t>
            </a:r>
            <a:r>
              <a:rPr lang="cs-CZ" altLang="cs-CZ" dirty="0" err="1" smtClean="0"/>
              <a:t>Rojíček</a:t>
            </a:r>
            <a:r>
              <a:rPr lang="cs-CZ" altLang="cs-CZ" dirty="0" smtClean="0"/>
              <a:t>, Ph.D.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3006725" y="2663825"/>
            <a:ext cx="7019925" cy="21605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dirty="0" smtClean="0"/>
              <a:t>Pohled na demografický vývoj ČR v kontextu čerpání zdravotní péče</a:t>
            </a:r>
            <a:endParaRPr lang="cs-CZ" sz="3600" dirty="0"/>
          </a:p>
        </p:txBody>
      </p:sp>
      <p:sp>
        <p:nvSpPr>
          <p:cNvPr id="11268" name="Zástupný symbol pro text 3"/>
          <p:cNvSpPr>
            <a:spLocks noGrp="1"/>
          </p:cNvSpPr>
          <p:nvPr>
            <p:ph type="body" sz="quarter" idx="13"/>
          </p:nvPr>
        </p:nvSpPr>
        <p:spPr bwMode="auto">
          <a:xfrm>
            <a:off x="3022489" y="5778500"/>
            <a:ext cx="701992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dirty="0" smtClean="0"/>
              <a:t>Setkání Sdružení Lípa XLIV s tématem „Na co umřeme a za kolik? Aneb demografie a zdravotnictví“</a:t>
            </a:r>
            <a:endParaRPr lang="cs-CZ" altLang="cs-CZ" dirty="0" smtClean="0"/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dirty="0" smtClean="0"/>
              <a:t>Lázně Bělohrad, 23. listopadu </a:t>
            </a:r>
            <a:r>
              <a:rPr lang="cs-CZ" altLang="cs-CZ" dirty="0" smtClean="0"/>
              <a:t>2019</a:t>
            </a:r>
          </a:p>
        </p:txBody>
      </p:sp>
      <p:pic>
        <p:nvPicPr>
          <p:cNvPr id="11269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174750"/>
            <a:ext cx="29591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text 1"/>
          <p:cNvSpPr>
            <a:spLocks noGrp="1"/>
          </p:cNvSpPr>
          <p:nvPr>
            <p:ph type="body" sz="quarter" idx="10"/>
          </p:nvPr>
        </p:nvSpPr>
        <p:spPr bwMode="auto">
          <a:xfrm>
            <a:off x="450156" y="297188"/>
            <a:ext cx="9215437" cy="52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Podíl věkové skupiny 65+ na obyvatelstvu </a:t>
            </a:r>
            <a:r>
              <a:rPr lang="cs-CZ" altLang="cs-CZ" sz="1600" b="0" dirty="0" smtClean="0"/>
              <a:t>(k 31.12.)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59396"/>
              </p:ext>
            </p:extLst>
          </p:nvPr>
        </p:nvGraphicFramePr>
        <p:xfrm>
          <a:off x="507007" y="1602407"/>
          <a:ext cx="4702536" cy="17913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75634">
                  <a:extLst>
                    <a:ext uri="{9D8B030D-6E8A-4147-A177-3AD203B41FA5}">
                      <a16:colId xmlns:a16="http://schemas.microsoft.com/office/drawing/2014/main" val="2760456361"/>
                    </a:ext>
                  </a:extLst>
                </a:gridCol>
                <a:gridCol w="1175634">
                  <a:extLst>
                    <a:ext uri="{9D8B030D-6E8A-4147-A177-3AD203B41FA5}">
                      <a16:colId xmlns:a16="http://schemas.microsoft.com/office/drawing/2014/main" val="2561916185"/>
                    </a:ext>
                  </a:extLst>
                </a:gridCol>
                <a:gridCol w="1175634">
                  <a:extLst>
                    <a:ext uri="{9D8B030D-6E8A-4147-A177-3AD203B41FA5}">
                      <a16:colId xmlns:a16="http://schemas.microsoft.com/office/drawing/2014/main" val="182656099"/>
                    </a:ext>
                  </a:extLst>
                </a:gridCol>
                <a:gridCol w="1175634">
                  <a:extLst>
                    <a:ext uri="{9D8B030D-6E8A-4147-A177-3AD203B41FA5}">
                      <a16:colId xmlns:a16="http://schemas.microsoft.com/office/drawing/2014/main" val="257756997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Změna 2030/2018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8097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2 088 638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0800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2 428 444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0800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+16 %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0800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92949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876 863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0800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1 050 303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0800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0800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4518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1 209 754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0800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1 378 141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0800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0800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0036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žen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0800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0800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0800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725474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616762"/>
              </p:ext>
            </p:extLst>
          </p:nvPr>
        </p:nvGraphicFramePr>
        <p:xfrm>
          <a:off x="5657604" y="1627466"/>
          <a:ext cx="4248472" cy="14673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44105">
                  <a:extLst>
                    <a:ext uri="{9D8B030D-6E8A-4147-A177-3AD203B41FA5}">
                      <a16:colId xmlns:a16="http://schemas.microsoft.com/office/drawing/2014/main" val="1116827011"/>
                    </a:ext>
                  </a:extLst>
                </a:gridCol>
                <a:gridCol w="944105">
                  <a:extLst>
                    <a:ext uri="{9D8B030D-6E8A-4147-A177-3AD203B41FA5}">
                      <a16:colId xmlns:a16="http://schemas.microsoft.com/office/drawing/2014/main" val="622970976"/>
                    </a:ext>
                  </a:extLst>
                </a:gridCol>
                <a:gridCol w="1180131">
                  <a:extLst>
                    <a:ext uri="{9D8B030D-6E8A-4147-A177-3AD203B41FA5}">
                      <a16:colId xmlns:a16="http://schemas.microsoft.com/office/drawing/2014/main" val="3166429572"/>
                    </a:ext>
                  </a:extLst>
                </a:gridCol>
                <a:gridCol w="1180131">
                  <a:extLst>
                    <a:ext uri="{9D8B030D-6E8A-4147-A177-3AD203B41FA5}">
                      <a16:colId xmlns:a16="http://schemas.microsoft.com/office/drawing/2014/main" val="822139732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Změna</a:t>
                      </a:r>
                    </a:p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2030/2018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867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+2,9 </a:t>
                      </a:r>
                      <a:r>
                        <a:rPr lang="cs-CZ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p.b</a:t>
                      </a:r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7799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+3,0 </a:t>
                      </a:r>
                      <a:r>
                        <a:rPr lang="cs-CZ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p.b</a:t>
                      </a:r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3540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22,4%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+2,9 </a:t>
                      </a:r>
                      <a:r>
                        <a:rPr lang="cs-CZ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p.b</a:t>
                      </a:r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49637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22164" y="1260351"/>
            <a:ext cx="2147108" cy="2802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Počet obyvatel ve věku 65+</a:t>
            </a:r>
            <a:endParaRPr lang="cs-CZ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634732" y="1260351"/>
            <a:ext cx="2147108" cy="2802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Podíl obyvatel ve věku 65+</a:t>
            </a:r>
            <a:endParaRPr lang="cs-CZ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26620" y="7237015"/>
            <a:ext cx="5616624" cy="216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1400" i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Zdroj: ČSÚ, Projekce obyvatel ČSÚ, 2018, v tabulkách střední varianta</a:t>
            </a:r>
            <a:endParaRPr lang="cs-CZ" sz="1400" i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927328"/>
              </p:ext>
            </p:extLst>
          </p:nvPr>
        </p:nvGraphicFramePr>
        <p:xfrm>
          <a:off x="522164" y="3708623"/>
          <a:ext cx="4680520" cy="316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414668"/>
              </p:ext>
            </p:extLst>
          </p:nvPr>
        </p:nvGraphicFramePr>
        <p:xfrm>
          <a:off x="5346700" y="3708623"/>
          <a:ext cx="4680520" cy="316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83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text 1"/>
          <p:cNvSpPr>
            <a:spLocks noGrp="1"/>
          </p:cNvSpPr>
          <p:nvPr>
            <p:ph type="body" sz="quarter" idx="10"/>
          </p:nvPr>
        </p:nvSpPr>
        <p:spPr bwMode="auto">
          <a:xfrm>
            <a:off x="846137" y="444910"/>
            <a:ext cx="9215437" cy="52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Vývoj věkové struktury seniorů ve věku 65+ </a:t>
            </a:r>
            <a:r>
              <a:rPr lang="cs-CZ" altLang="cs-CZ" sz="1600" b="0" dirty="0" smtClean="0"/>
              <a:t>(k 31.12.)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33624"/>
              </p:ext>
            </p:extLst>
          </p:nvPr>
        </p:nvGraphicFramePr>
        <p:xfrm>
          <a:off x="1148705" y="5596537"/>
          <a:ext cx="5004000" cy="1359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308714085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39793098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70320726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74225327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Změna </a:t>
                      </a:r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2030/2018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44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65-74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1 269 815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1 153 189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-9 %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25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096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75-84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613 063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967 634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25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12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85+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203 739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307 621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25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14834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125336"/>
              </p:ext>
            </p:extLst>
          </p:nvPr>
        </p:nvGraphicFramePr>
        <p:xfrm>
          <a:off x="6499693" y="5596537"/>
          <a:ext cx="3607200" cy="1359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67245662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53414967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876878245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271940581"/>
                    </a:ext>
                  </a:extLst>
                </a:gridCol>
              </a:tblGrid>
              <a:tr h="538747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Změna</a:t>
                      </a:r>
                    </a:p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2030/2018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20047"/>
                  </a:ext>
                </a:extLst>
              </a:tr>
              <a:tr h="27351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65-74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 </a:t>
                      </a:r>
                      <a:r>
                        <a:rPr lang="cs-CZ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p.b</a:t>
                      </a:r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50150"/>
                  </a:ext>
                </a:extLst>
              </a:tr>
              <a:tr h="27351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75-84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 </a:t>
                      </a:r>
                      <a:r>
                        <a:rPr lang="cs-CZ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p.b</a:t>
                      </a:r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45887"/>
                  </a:ext>
                </a:extLst>
              </a:tr>
              <a:tr h="27351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85+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 3 </a:t>
                      </a:r>
                      <a:r>
                        <a:rPr lang="cs-CZ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p.b</a:t>
                      </a:r>
                      <a:r>
                        <a:rPr lang="cs-CZ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684926"/>
                  </a:ext>
                </a:extLst>
              </a:tr>
            </a:tbl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67599"/>
              </p:ext>
            </p:extLst>
          </p:nvPr>
        </p:nvGraphicFramePr>
        <p:xfrm>
          <a:off x="450156" y="1188343"/>
          <a:ext cx="5801984" cy="371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délník 7"/>
          <p:cNvSpPr/>
          <p:nvPr/>
        </p:nvSpPr>
        <p:spPr>
          <a:xfrm>
            <a:off x="1080000" y="5227205"/>
            <a:ext cx="3025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cs-CZ" sz="1800" b="1" u="none" strike="noStrike" dirty="0" smtClean="0">
                <a:solidFill>
                  <a:srgbClr val="C00000"/>
                </a:solidFill>
                <a:effectLst/>
              </a:rPr>
              <a:t>Počet osob ve věkové skupině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411262" y="5227205"/>
            <a:ext cx="345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l-PL" sz="1800" b="1" u="none" strike="noStrike" dirty="0" smtClean="0">
                <a:solidFill>
                  <a:srgbClr val="C00000"/>
                </a:solidFill>
                <a:effectLst/>
              </a:rPr>
              <a:t>Podíl věkové skupiny na všech 65+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562724" y="7237015"/>
            <a:ext cx="4680520" cy="216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1400" i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Zdroj: ČSÚ, Projekce obyvatel ČSÚ, 2018, střední varianta</a:t>
            </a:r>
            <a:endParaRPr lang="cs-CZ" sz="1400" i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960257"/>
              </p:ext>
            </p:extLst>
          </p:nvPr>
        </p:nvGraphicFramePr>
        <p:xfrm>
          <a:off x="6534984" y="2292629"/>
          <a:ext cx="2736000" cy="129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3087140857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39793098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370320726"/>
                    </a:ext>
                  </a:extLst>
                </a:gridCol>
              </a:tblGrid>
              <a:tr h="323525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4406"/>
                  </a:ext>
                </a:extLst>
              </a:tr>
              <a:tr h="32352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74,4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09617"/>
                  </a:ext>
                </a:extLst>
              </a:tr>
              <a:tr h="32352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1248"/>
                  </a:ext>
                </a:extLst>
              </a:tr>
              <a:tr h="32352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14834"/>
                  </a:ext>
                </a:extLst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6411262" y="1908423"/>
            <a:ext cx="268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cs-CZ" sz="1800" b="1" u="none" strike="noStrike" dirty="0" smtClean="0">
                <a:solidFill>
                  <a:srgbClr val="C00000"/>
                </a:solidFill>
                <a:effectLst/>
              </a:rPr>
              <a:t>Průměrný věk seniorů 65+</a:t>
            </a:r>
            <a:endParaRPr lang="cs-CZ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97816" y="468263"/>
            <a:ext cx="9215502" cy="972000"/>
          </a:xfrm>
        </p:spPr>
        <p:txBody>
          <a:bodyPr/>
          <a:lstStyle/>
          <a:p>
            <a:r>
              <a:rPr lang="cs-CZ" dirty="0" smtClean="0"/>
              <a:t>Vývoj věkového složení obyvatel ČR dle variant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62724" y="7237015"/>
            <a:ext cx="4680520" cy="216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1400" i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Zdroj: ČSÚ, Projekce obyvatel ČSÚ, 2018</a:t>
            </a:r>
            <a:endParaRPr lang="cs-CZ" sz="1400" i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af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694677"/>
              </p:ext>
            </p:extLst>
          </p:nvPr>
        </p:nvGraphicFramePr>
        <p:xfrm>
          <a:off x="1170236" y="1332359"/>
          <a:ext cx="7977628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4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746909" y="363797"/>
            <a:ext cx="9215502" cy="972000"/>
          </a:xfrm>
        </p:spPr>
        <p:txBody>
          <a:bodyPr/>
          <a:lstStyle/>
          <a:p>
            <a:r>
              <a:rPr lang="cs-CZ" dirty="0" smtClean="0"/>
              <a:t>Očekávaný vývoj věkového složení seniorů 65+ </a:t>
            </a:r>
          </a:p>
          <a:p>
            <a:r>
              <a:rPr lang="cs-CZ" sz="2800" b="0" dirty="0" smtClean="0"/>
              <a:t>Střední varianta projekce</a:t>
            </a:r>
            <a:endParaRPr lang="cs-CZ" sz="1200" b="0" dirty="0"/>
          </a:p>
        </p:txBody>
      </p:sp>
      <p:graphicFrame>
        <p:nvGraphicFramePr>
          <p:cNvPr id="5" name="Graf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19556"/>
              </p:ext>
            </p:extLst>
          </p:nvPr>
        </p:nvGraphicFramePr>
        <p:xfrm>
          <a:off x="4222565" y="4860751"/>
          <a:ext cx="2687245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94639"/>
              </p:ext>
            </p:extLst>
          </p:nvPr>
        </p:nvGraphicFramePr>
        <p:xfrm>
          <a:off x="1109055" y="4860751"/>
          <a:ext cx="2687245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202765"/>
              </p:ext>
            </p:extLst>
          </p:nvPr>
        </p:nvGraphicFramePr>
        <p:xfrm>
          <a:off x="7218908" y="4860751"/>
          <a:ext cx="2687245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498237"/>
              </p:ext>
            </p:extLst>
          </p:nvPr>
        </p:nvGraphicFramePr>
        <p:xfrm>
          <a:off x="3294442" y="1335797"/>
          <a:ext cx="4120437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82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325098" cy="66707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sz="2800" dirty="0" smtClean="0"/>
              <a:t>Výdaje na zdravotní péči v ČR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/>
          </p:nvPr>
        </p:nvGraphicFramePr>
        <p:xfrm>
          <a:off x="390476" y="1116335"/>
          <a:ext cx="5981749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6943724" y="1783407"/>
          <a:ext cx="3092693" cy="4322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074892" y="1116335"/>
            <a:ext cx="3345458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600" b="1" i="1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Podle hlavních zdrojů </a:t>
            </a:r>
          </a:p>
          <a:p>
            <a:r>
              <a:rPr lang="pl-PL" sz="1600" b="1" i="1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financování v roce 2017 </a:t>
            </a:r>
            <a:endParaRPr lang="en-US" sz="1600" b="1" i="1" dirty="0">
              <a:solidFill>
                <a:srgbClr val="006A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96050" y="6428023"/>
            <a:ext cx="4068649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0"/>
              </a:spcAft>
            </a:pPr>
            <a:r>
              <a:rPr lang="pl-PL" sz="1200" i="1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*  Výdaje ze státního rozpočtu a krajských rozpočtů.</a:t>
            </a:r>
          </a:p>
          <a:p>
            <a:pPr>
              <a:spcAft>
                <a:spcPts val="600"/>
              </a:spcAft>
            </a:pPr>
            <a:r>
              <a:rPr lang="pl-PL" sz="1200" i="1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** Výdaje neziskových organizací, platby </a:t>
            </a:r>
            <a:r>
              <a:rPr lang="pl-PL" sz="1200" i="1" dirty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od </a:t>
            </a:r>
            <a:r>
              <a:rPr lang="pl-PL" sz="1200" i="1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zaměstnavatelů v </a:t>
            </a:r>
            <a:r>
              <a:rPr lang="pl-PL" sz="1200" i="1" dirty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podobě preventivních </a:t>
            </a:r>
            <a:r>
              <a:rPr lang="pl-PL" sz="1200" i="1" dirty="0" smtClean="0">
                <a:solidFill>
                  <a:srgbClr val="006AAF"/>
                </a:solidFill>
                <a:latin typeface="Arial" pitchFamily="34" charset="0"/>
                <a:cs typeface="Arial" pitchFamily="34" charset="0"/>
              </a:rPr>
              <a:t>prohlídek atd.</a:t>
            </a:r>
            <a:endParaRPr lang="en-US" sz="1200" i="1" dirty="0">
              <a:solidFill>
                <a:srgbClr val="006A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325098" cy="66707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sz="2800" dirty="0" smtClean="0"/>
              <a:t>Výdaje zdravotních pojišťoven na zdravotní péči</a:t>
            </a:r>
          </a:p>
        </p:txBody>
      </p:sp>
      <p:sp>
        <p:nvSpPr>
          <p:cNvPr id="6" name="Obdélník 5"/>
          <p:cNvSpPr/>
          <p:nvPr/>
        </p:nvSpPr>
        <p:spPr>
          <a:xfrm>
            <a:off x="9019108" y="6010103"/>
            <a:ext cx="360040" cy="21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6935822" y="6556443"/>
            <a:ext cx="457200" cy="243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518368"/>
              </p:ext>
            </p:extLst>
          </p:nvPr>
        </p:nvGraphicFramePr>
        <p:xfrm>
          <a:off x="1170235" y="1471669"/>
          <a:ext cx="4104457" cy="50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258141"/>
              </p:ext>
            </p:extLst>
          </p:nvPr>
        </p:nvGraphicFramePr>
        <p:xfrm>
          <a:off x="5340214" y="1836415"/>
          <a:ext cx="486312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6066780" y="1188343"/>
            <a:ext cx="3784157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600" b="1" i="1" dirty="0">
                <a:solidFill>
                  <a:srgbClr val="006AAF"/>
                </a:solidFill>
                <a:latin typeface="Arial" pitchFamily="34" charset="0"/>
              </a:rPr>
              <a:t>Podle </a:t>
            </a:r>
            <a:r>
              <a:rPr lang="pl-PL" sz="1600" b="1" i="1" dirty="0" smtClean="0">
                <a:solidFill>
                  <a:srgbClr val="006AAF"/>
                </a:solidFill>
                <a:latin typeface="Arial" pitchFamily="34" charset="0"/>
              </a:rPr>
              <a:t>druhu financované </a:t>
            </a:r>
            <a:r>
              <a:rPr lang="pl-PL" sz="1600" b="1" i="1" dirty="0">
                <a:solidFill>
                  <a:srgbClr val="006AAF"/>
                </a:solidFill>
                <a:latin typeface="Arial" pitchFamily="34" charset="0"/>
              </a:rPr>
              <a:t>péče </a:t>
            </a:r>
            <a:endParaRPr lang="pl-PL" sz="1600" b="1" i="1" dirty="0" smtClean="0">
              <a:solidFill>
                <a:srgbClr val="006AAF"/>
              </a:solidFill>
              <a:latin typeface="Arial" pitchFamily="34" charset="0"/>
            </a:endParaRPr>
          </a:p>
          <a:p>
            <a:r>
              <a:rPr lang="pl-PL" sz="1600" b="1" i="1" dirty="0" smtClean="0">
                <a:solidFill>
                  <a:srgbClr val="006AAF"/>
                </a:solidFill>
                <a:latin typeface="Arial" pitchFamily="34" charset="0"/>
              </a:rPr>
              <a:t>v </a:t>
            </a:r>
            <a:r>
              <a:rPr lang="pl-PL" sz="1600" b="1" i="1" dirty="0">
                <a:solidFill>
                  <a:srgbClr val="006AAF"/>
                </a:solidFill>
                <a:latin typeface="Arial" pitchFamily="34" charset="0"/>
              </a:rPr>
              <a:t>roce 2017</a:t>
            </a:r>
          </a:p>
          <a:p>
            <a:endParaRPr lang="en-US" sz="1600" b="1" i="1" dirty="0">
              <a:solidFill>
                <a:srgbClr val="006A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22164" y="449068"/>
            <a:ext cx="9865096" cy="972000"/>
          </a:xfrm>
        </p:spPr>
        <p:txBody>
          <a:bodyPr/>
          <a:lstStyle/>
          <a:p>
            <a:pPr algn="ctr"/>
            <a:r>
              <a:rPr lang="cs-CZ" sz="2800" dirty="0" smtClean="0"/>
              <a:t>Výdaje zdravotních pojišťoven na zdravotní </a:t>
            </a:r>
            <a:r>
              <a:rPr lang="cs-CZ" sz="2800" dirty="0"/>
              <a:t>péči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podle věkových skupin (mil. Kč)</a:t>
            </a:r>
            <a:endParaRPr lang="cs-CZ" sz="2800" dirty="0"/>
          </a:p>
        </p:txBody>
      </p:sp>
      <p:pic>
        <p:nvPicPr>
          <p:cNvPr id="5122" name="Picture 2" descr="D:\TISKOVÁ KONF 2019\FINÁLNÍ INFOGRAFIKY\INFOGR BEZ NADPISŮ\TK_zdr_opr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10693400" cy="54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22164" y="449068"/>
            <a:ext cx="9539444" cy="972000"/>
          </a:xfrm>
        </p:spPr>
        <p:txBody>
          <a:bodyPr/>
          <a:lstStyle/>
          <a:p>
            <a:pPr algn="ctr"/>
            <a:r>
              <a:rPr lang="cs-CZ" sz="2800" dirty="0" smtClean="0"/>
              <a:t>Výdaje zdravotních pojišťoven na 1 pojištěnce </a:t>
            </a:r>
          </a:p>
          <a:p>
            <a:pPr algn="ctr"/>
            <a:r>
              <a:rPr lang="cs-CZ" sz="2800" dirty="0" smtClean="0"/>
              <a:t>podle věku a pohlaví v roce 2017 (tis. Kč)</a:t>
            </a:r>
            <a:endParaRPr lang="cs-CZ" sz="2800" dirty="0"/>
          </a:p>
        </p:txBody>
      </p:sp>
      <p:pic>
        <p:nvPicPr>
          <p:cNvPr id="6146" name="Picture 2" descr="D:\TISKOVÁ KONF 2019\FINÁLNÍ INFOGRAFIKY\INFOGR BEZ NADPISŮ\TK_zdr_opr-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1068"/>
            <a:ext cx="10693400" cy="559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0156" y="1332359"/>
            <a:ext cx="9755468" cy="4536504"/>
          </a:xfrm>
        </p:spPr>
        <p:txBody>
          <a:bodyPr/>
          <a:lstStyle/>
          <a:p>
            <a:r>
              <a:rPr lang="cs-CZ" sz="2400" u="sng" dirty="0" smtClean="0"/>
              <a:t>Odkaz </a:t>
            </a:r>
            <a:r>
              <a:rPr lang="cs-CZ" sz="2400" u="sng" dirty="0"/>
              <a:t>na zdroje</a:t>
            </a:r>
            <a:r>
              <a:rPr lang="cs-CZ" sz="2400" dirty="0"/>
              <a:t>: </a:t>
            </a:r>
            <a:endParaRPr lang="cs-CZ" sz="2400" dirty="0" smtClean="0"/>
          </a:p>
          <a:p>
            <a:r>
              <a:rPr lang="cs-CZ" sz="2400" dirty="0" smtClean="0"/>
              <a:t>https</a:t>
            </a:r>
            <a:r>
              <a:rPr lang="cs-CZ" sz="2400" dirty="0"/>
              <a:t>://</a:t>
            </a:r>
            <a:r>
              <a:rPr lang="cs-CZ" sz="2400" dirty="0" smtClean="0"/>
              <a:t>www.czso.cz/csu/czso/projekce-obyvatelstva-ceske-republiky-2018-2100</a:t>
            </a:r>
          </a:p>
          <a:p>
            <a:endParaRPr lang="cs-CZ" sz="2400" dirty="0"/>
          </a:p>
          <a:p>
            <a:r>
              <a:rPr lang="cs-CZ" sz="2400" dirty="0"/>
              <a:t>https://www.czso.cz/csu/czso/vysledky-zdravotnickych-uctu-cr-7luhzp32ax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pPr algn="ctr"/>
            <a:endParaRPr lang="cs-CZ" sz="2400" dirty="0" smtClean="0"/>
          </a:p>
          <a:p>
            <a:pPr algn="ctr"/>
            <a:r>
              <a:rPr lang="cs-CZ" sz="2400" u="sng" dirty="0" smtClean="0"/>
              <a:t>Kontakt</a:t>
            </a:r>
            <a:r>
              <a:rPr lang="cs-CZ" sz="2400" dirty="0" smtClean="0"/>
              <a:t>: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 smtClean="0"/>
              <a:t>marek.rojicek@czso.cz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24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Předpoklady Projekce obyvatelstva České republiky (ČSÚ, 2018) – vývoj plodnosti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15170074"/>
              </p:ext>
            </p:extLst>
          </p:nvPr>
        </p:nvGraphicFramePr>
        <p:xfrm>
          <a:off x="846138" y="1619250"/>
          <a:ext cx="9215437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834081"/>
              </p:ext>
            </p:extLst>
          </p:nvPr>
        </p:nvGraphicFramePr>
        <p:xfrm>
          <a:off x="5634732" y="3708623"/>
          <a:ext cx="3338314" cy="236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00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738188" y="449068"/>
            <a:ext cx="9433048" cy="972000"/>
          </a:xfrm>
        </p:spPr>
        <p:txBody>
          <a:bodyPr/>
          <a:lstStyle/>
          <a:p>
            <a:r>
              <a:rPr lang="cs-CZ" dirty="0" smtClean="0"/>
              <a:t>Předpoklady Projekce obyvatelstva České republiky (ČSÚ, 2018) – vývoj úmrtnosti žen a mužů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31712392"/>
              </p:ext>
            </p:extLst>
          </p:nvPr>
        </p:nvGraphicFramePr>
        <p:xfrm>
          <a:off x="846138" y="1619250"/>
          <a:ext cx="9215437" cy="5689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963213"/>
              </p:ext>
            </p:extLst>
          </p:nvPr>
        </p:nvGraphicFramePr>
        <p:xfrm>
          <a:off x="5202684" y="3978000"/>
          <a:ext cx="4606881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09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Očekávaný vývoj úmrtnosti podle věku</a:t>
            </a:r>
          </a:p>
        </p:txBody>
      </p:sp>
      <p:graphicFrame>
        <p:nvGraphicFramePr>
          <p:cNvPr id="6" name="Zástupný symbol pro obsah 5"/>
          <p:cNvGraphicFramePr>
            <a:graphicFrameLocks noGrp="1" noChangeAspect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43568000"/>
              </p:ext>
            </p:extLst>
          </p:nvPr>
        </p:nvGraphicFramePr>
        <p:xfrm>
          <a:off x="683415" y="3993146"/>
          <a:ext cx="4687645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872257"/>
              </p:ext>
            </p:extLst>
          </p:nvPr>
        </p:nvGraphicFramePr>
        <p:xfrm>
          <a:off x="5364513" y="4006846"/>
          <a:ext cx="4752000" cy="2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/>
          <p:cNvSpPr/>
          <p:nvPr/>
        </p:nvSpPr>
        <p:spPr>
          <a:xfrm>
            <a:off x="846106" y="1188343"/>
            <a:ext cx="9001000" cy="206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5207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rgbClr val="006AAF"/>
                </a:solidFill>
                <a:latin typeface="Arial" charset="0"/>
                <a:cs typeface="Arial" charset="0"/>
              </a:rPr>
              <a:t>Růst naděje dožití při narození je očekáván zejména v důsledku poklesu úmrtnosti v seniorském věku, ke konci prognózy dokonce nejvíce ve věku nad 80 let </a:t>
            </a:r>
            <a:endParaRPr lang="cs-CZ" altLang="cs-CZ" sz="2200" dirty="0" smtClean="0">
              <a:solidFill>
                <a:srgbClr val="006AAF"/>
              </a:solidFill>
              <a:latin typeface="Arial" charset="0"/>
              <a:cs typeface="Arial" charset="0"/>
            </a:endParaRPr>
          </a:p>
          <a:p>
            <a:pPr lvl="1" indent="-520700">
              <a:lnSpc>
                <a:spcPct val="114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6AAF"/>
                </a:solidFill>
                <a:latin typeface="Arial" charset="0"/>
                <a:cs typeface="Arial" charset="0"/>
              </a:rPr>
              <a:t>Úmrtí by se měla s postupem času více koncentrovat okolo modálního věku (nejčastější věk úmrtí)</a:t>
            </a:r>
            <a:endParaRPr lang="cs-CZ" altLang="cs-CZ" sz="2200" dirty="0">
              <a:solidFill>
                <a:srgbClr val="006AA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762524" y="3662075"/>
            <a:ext cx="2635685" cy="2982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Tabulkové počty zemřelých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Předpoklady projekce obyvatelstva České republiky (ČSÚ, 2018) - migrace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76536723"/>
              </p:ext>
            </p:extLst>
          </p:nvPr>
        </p:nvGraphicFramePr>
        <p:xfrm>
          <a:off x="846138" y="1619250"/>
          <a:ext cx="9215437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872039"/>
              </p:ext>
            </p:extLst>
          </p:nvPr>
        </p:nvGraphicFramePr>
        <p:xfrm>
          <a:off x="5829742" y="1764408"/>
          <a:ext cx="403334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80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846136" y="324247"/>
            <a:ext cx="9215502" cy="972000"/>
          </a:xfrm>
        </p:spPr>
        <p:txBody>
          <a:bodyPr/>
          <a:lstStyle/>
          <a:p>
            <a:r>
              <a:rPr lang="cs-CZ" dirty="0" smtClean="0"/>
              <a:t>Vývoj počtu obyvatel ČR dle jednotlivých variant projekce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16760"/>
              </p:ext>
            </p:extLst>
          </p:nvPr>
        </p:nvGraphicFramePr>
        <p:xfrm>
          <a:off x="846136" y="5508823"/>
          <a:ext cx="9001003" cy="14396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00364">
                  <a:extLst>
                    <a:ext uri="{9D8B030D-6E8A-4147-A177-3AD203B41FA5}">
                      <a16:colId xmlns:a16="http://schemas.microsoft.com/office/drawing/2014/main" val="1515214709"/>
                    </a:ext>
                  </a:extLst>
                </a:gridCol>
                <a:gridCol w="700071">
                  <a:extLst>
                    <a:ext uri="{9D8B030D-6E8A-4147-A177-3AD203B41FA5}">
                      <a16:colId xmlns:a16="http://schemas.microsoft.com/office/drawing/2014/main" val="318009693"/>
                    </a:ext>
                  </a:extLst>
                </a:gridCol>
                <a:gridCol w="700071">
                  <a:extLst>
                    <a:ext uri="{9D8B030D-6E8A-4147-A177-3AD203B41FA5}">
                      <a16:colId xmlns:a16="http://schemas.microsoft.com/office/drawing/2014/main" val="2246817113"/>
                    </a:ext>
                  </a:extLst>
                </a:gridCol>
                <a:gridCol w="700071">
                  <a:extLst>
                    <a:ext uri="{9D8B030D-6E8A-4147-A177-3AD203B41FA5}">
                      <a16:colId xmlns:a16="http://schemas.microsoft.com/office/drawing/2014/main" val="484492984"/>
                    </a:ext>
                  </a:extLst>
                </a:gridCol>
                <a:gridCol w="700071">
                  <a:extLst>
                    <a:ext uri="{9D8B030D-6E8A-4147-A177-3AD203B41FA5}">
                      <a16:colId xmlns:a16="http://schemas.microsoft.com/office/drawing/2014/main" val="1364371295"/>
                    </a:ext>
                  </a:extLst>
                </a:gridCol>
                <a:gridCol w="700071">
                  <a:extLst>
                    <a:ext uri="{9D8B030D-6E8A-4147-A177-3AD203B41FA5}">
                      <a16:colId xmlns:a16="http://schemas.microsoft.com/office/drawing/2014/main" val="3653996267"/>
                    </a:ext>
                  </a:extLst>
                </a:gridCol>
                <a:gridCol w="700071">
                  <a:extLst>
                    <a:ext uri="{9D8B030D-6E8A-4147-A177-3AD203B41FA5}">
                      <a16:colId xmlns:a16="http://schemas.microsoft.com/office/drawing/2014/main" val="1482522713"/>
                    </a:ext>
                  </a:extLst>
                </a:gridCol>
                <a:gridCol w="700071">
                  <a:extLst>
                    <a:ext uri="{9D8B030D-6E8A-4147-A177-3AD203B41FA5}">
                      <a16:colId xmlns:a16="http://schemas.microsoft.com/office/drawing/2014/main" val="3904427499"/>
                    </a:ext>
                  </a:extLst>
                </a:gridCol>
                <a:gridCol w="700071">
                  <a:extLst>
                    <a:ext uri="{9D8B030D-6E8A-4147-A177-3AD203B41FA5}">
                      <a16:colId xmlns:a16="http://schemas.microsoft.com/office/drawing/2014/main" val="604811645"/>
                    </a:ext>
                  </a:extLst>
                </a:gridCol>
                <a:gridCol w="700071">
                  <a:extLst>
                    <a:ext uri="{9D8B030D-6E8A-4147-A177-3AD203B41FA5}">
                      <a16:colId xmlns:a16="http://schemas.microsoft.com/office/drawing/2014/main" val="3744617693"/>
                    </a:ext>
                  </a:extLst>
                </a:gridCol>
              </a:tblGrid>
              <a:tr h="17970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Parametry jednotlivých variant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2050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2100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989055"/>
                  </a:ext>
                </a:extLst>
              </a:tr>
              <a:tr h="2423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nízká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vysoká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nízká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vysoká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nízká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vysoká</a:t>
                      </a:r>
                      <a:endParaRPr lang="cs-CZ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55464"/>
                  </a:ext>
                </a:extLst>
              </a:tr>
              <a:tr h="242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Úhrnná plodnost</a:t>
                      </a:r>
                      <a:endParaRPr lang="cs-CZ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201937"/>
                  </a:ext>
                </a:extLst>
              </a:tr>
              <a:tr h="242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Naděje dožití mužů při narození</a:t>
                      </a:r>
                      <a:endParaRPr lang="cs-CZ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75,9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76,5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80,4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82,1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83,5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83,2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87,7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60617"/>
                  </a:ext>
                </a:extLst>
              </a:tr>
              <a:tr h="242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Naděje dožití žen </a:t>
                      </a:r>
                      <a:r>
                        <a:rPr lang="cs-CZ" sz="13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při </a:t>
                      </a:r>
                      <a:r>
                        <a:rPr lang="cs-CZ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narození</a:t>
                      </a:r>
                      <a:endParaRPr lang="cs-CZ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82,3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85,3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86,7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87,5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91,2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75803"/>
                  </a:ext>
                </a:extLst>
              </a:tr>
              <a:tr h="242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 migrace</a:t>
                      </a:r>
                      <a:endParaRPr lang="cs-CZ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33 000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38 000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40 000</a:t>
                      </a:r>
                      <a:endParaRPr lang="cs-CZ" sz="1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18 000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26 000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28 922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18 000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26 000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26 000</a:t>
                      </a:r>
                      <a:endParaRPr lang="cs-CZ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870414"/>
                  </a:ext>
                </a:extLst>
              </a:tr>
            </a:tbl>
          </a:graphicData>
        </a:graphic>
      </p:graphicFrame>
      <p:graphicFrame>
        <p:nvGraphicFramePr>
          <p:cNvPr id="6" name="Graf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011294"/>
              </p:ext>
            </p:extLst>
          </p:nvPr>
        </p:nvGraphicFramePr>
        <p:xfrm>
          <a:off x="877071" y="1295796"/>
          <a:ext cx="7637981" cy="410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72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97816" y="468263"/>
            <a:ext cx="9215502" cy="972000"/>
          </a:xfrm>
        </p:spPr>
        <p:txBody>
          <a:bodyPr/>
          <a:lstStyle/>
          <a:p>
            <a:r>
              <a:rPr lang="cs-CZ" dirty="0" smtClean="0"/>
              <a:t>Věkové složení obyvatel ČR</a:t>
            </a:r>
            <a:endParaRPr lang="cs-CZ" dirty="0"/>
          </a:p>
        </p:txBody>
      </p:sp>
      <p:graphicFrame>
        <p:nvGraphicFramePr>
          <p:cNvPr id="43" name="Tabulk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37996"/>
              </p:ext>
            </p:extLst>
          </p:nvPr>
        </p:nvGraphicFramePr>
        <p:xfrm>
          <a:off x="1125275" y="5422405"/>
          <a:ext cx="3780000" cy="143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08714085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9793098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37032072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Abs</a:t>
                      </a:r>
                      <a:r>
                        <a:rPr lang="cs-CZ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Podíl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44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0-14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effectLst/>
                          <a:latin typeface="+mj-lt"/>
                        </a:rPr>
                        <a:t>1 693 060</a:t>
                      </a:r>
                      <a:endParaRPr lang="cs-CZ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15,9 %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096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15-64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effectLst/>
                          <a:latin typeface="+mj-lt"/>
                        </a:rPr>
                        <a:t>6 870 123</a:t>
                      </a:r>
                      <a:endParaRPr lang="cs-CZ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64,5 %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12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65+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effectLst/>
                          <a:latin typeface="+mj-lt"/>
                        </a:rPr>
                        <a:t>2 086 617</a:t>
                      </a:r>
                      <a:endParaRPr lang="cs-CZ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148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10 649 800</a:t>
                      </a: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704747"/>
                  </a:ext>
                </a:extLst>
              </a:tr>
            </a:tbl>
          </a:graphicData>
        </a:graphic>
      </p:graphicFrame>
      <p:graphicFrame>
        <p:nvGraphicFramePr>
          <p:cNvPr id="46" name="Tabulk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78146"/>
              </p:ext>
            </p:extLst>
          </p:nvPr>
        </p:nvGraphicFramePr>
        <p:xfrm>
          <a:off x="5854985" y="5427984"/>
          <a:ext cx="3780000" cy="143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08714085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9793098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37032072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Abs</a:t>
                      </a:r>
                      <a:r>
                        <a:rPr lang="cs-CZ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Podíl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44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0-14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effectLst/>
                          <a:latin typeface="+mj-lt"/>
                        </a:rPr>
                        <a:t>1 590 606</a:t>
                      </a: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14,8 %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096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15-64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effectLst/>
                          <a:latin typeface="+mj-lt"/>
                        </a:rPr>
                        <a:t>6 763 035</a:t>
                      </a:r>
                      <a:endParaRPr lang="cs-CZ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62,7 %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12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65+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effectLst/>
                          <a:latin typeface="+mj-lt"/>
                        </a:rPr>
                        <a:t>2 428 444</a:t>
                      </a:r>
                      <a:endParaRPr lang="cs-CZ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22,5 %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148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62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10 782 085</a:t>
                      </a: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2000" marT="7620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704747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562724" y="7237015"/>
            <a:ext cx="4680520" cy="216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1400" i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Zdroj: ČSÚ, Projekce obyvatel ČSÚ, 2018, střední varianta</a:t>
            </a:r>
            <a:endParaRPr lang="cs-CZ" sz="1400" i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Obrázek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96" y="1260351"/>
            <a:ext cx="4578801" cy="396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19" y="1260351"/>
            <a:ext cx="460953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97816" y="468263"/>
            <a:ext cx="9215502" cy="972000"/>
          </a:xfrm>
        </p:spPr>
        <p:txBody>
          <a:bodyPr/>
          <a:lstStyle/>
          <a:p>
            <a:r>
              <a:rPr lang="cs-CZ" dirty="0" smtClean="0"/>
              <a:t>Vývoj věkového složení obyvatel ČR dle variant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70836" y="7128327"/>
            <a:ext cx="4680520" cy="216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1400" i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Zdroj: ČSÚ, Projekce obyvatel ČSÚ, 2018</a:t>
            </a:r>
            <a:endParaRPr lang="cs-CZ" sz="1400" i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af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97294358"/>
              </p:ext>
            </p:extLst>
          </p:nvPr>
        </p:nvGraphicFramePr>
        <p:xfrm>
          <a:off x="2538388" y="1044327"/>
          <a:ext cx="6134304" cy="60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8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810196" y="1476375"/>
            <a:ext cx="9145014" cy="5046932"/>
            <a:chOff x="-2167140" y="819475"/>
            <a:chExt cx="5836920" cy="3790950"/>
          </a:xfrm>
        </p:grpSpPr>
        <p:graphicFrame>
          <p:nvGraphicFramePr>
            <p:cNvPr id="15" name="Graf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6260276"/>
                </p:ext>
              </p:extLst>
            </p:nvPr>
          </p:nvGraphicFramePr>
          <p:xfrm>
            <a:off x="-2167140" y="819475"/>
            <a:ext cx="5836920" cy="3790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Přímá spojnice 15"/>
            <p:cNvCxnSpPr/>
            <p:nvPr/>
          </p:nvCxnSpPr>
          <p:spPr>
            <a:xfrm flipV="1">
              <a:off x="1581900" y="1314775"/>
              <a:ext cx="0" cy="26822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V="1">
              <a:off x="416040" y="1299535"/>
              <a:ext cx="0" cy="269748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6" name="Zástupný symbol pro text 1"/>
          <p:cNvSpPr>
            <a:spLocks noGrp="1"/>
          </p:cNvSpPr>
          <p:nvPr>
            <p:ph type="body" sz="quarter" idx="10"/>
          </p:nvPr>
        </p:nvSpPr>
        <p:spPr bwMode="auto">
          <a:xfrm>
            <a:off x="450156" y="297188"/>
            <a:ext cx="9215437" cy="52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Vývoj velikosti věkové skupiny 65+ </a:t>
            </a:r>
            <a:r>
              <a:rPr lang="cs-CZ" altLang="cs-CZ" sz="1600" b="0" dirty="0" smtClean="0"/>
              <a:t>(k 31.12.)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562724" y="7237015"/>
            <a:ext cx="4680520" cy="216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1400" i="1" dirty="0" smtClean="0">
                <a:solidFill>
                  <a:srgbClr val="0071BC"/>
                </a:solidFill>
                <a:latin typeface="Arial" pitchFamily="34" charset="0"/>
                <a:cs typeface="Arial" pitchFamily="34" charset="0"/>
              </a:rPr>
              <a:t>Zdroj: ČSÚ, Projekce obyvatel ČSÚ, 2018, střední varianta</a:t>
            </a:r>
            <a:endParaRPr lang="cs-CZ" sz="1400" i="1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SÚ Prezentace CZ - bíl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3600" b="1" cap="all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1" id="{E273C03C-D52F-4C98-906D-7239FF04B796}" vid="{A6498F14-9789-42FC-A81B-1A175E69F66F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CSU Prezentace CZ - bila 2019-01-25</Template>
  <TotalTime>748</TotalTime>
  <Words>796</Words>
  <Application>Microsoft Office PowerPoint</Application>
  <PresentationFormat>Vlastní</PresentationFormat>
  <Paragraphs>245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ČSÚ Prezentace CZ - bílá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ČSÚ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Terezie Štyglerová</dc:creator>
  <cp:keywords>Prezentace,modrá,ČSÚ</cp:keywords>
  <cp:lastModifiedBy>Marek Rojíček</cp:lastModifiedBy>
  <cp:revision>87</cp:revision>
  <dcterms:created xsi:type="dcterms:W3CDTF">2019-06-18T07:00:19Z</dcterms:created>
  <dcterms:modified xsi:type="dcterms:W3CDTF">2019-11-22T15:20:24Z</dcterms:modified>
</cp:coreProperties>
</file>